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302" r:id="rId6"/>
    <p:sldId id="303" r:id="rId7"/>
    <p:sldId id="280" r:id="rId8"/>
    <p:sldId id="305" r:id="rId9"/>
    <p:sldId id="312" r:id="rId10"/>
    <p:sldId id="313" r:id="rId11"/>
    <p:sldId id="314" r:id="rId12"/>
    <p:sldId id="321" r:id="rId13"/>
    <p:sldId id="322" r:id="rId14"/>
    <p:sldId id="304" r:id="rId15"/>
    <p:sldId id="315" r:id="rId16"/>
    <p:sldId id="316" r:id="rId17"/>
    <p:sldId id="317" r:id="rId18"/>
    <p:sldId id="318" r:id="rId19"/>
    <p:sldId id="319" r:id="rId20"/>
    <p:sldId id="281" r:id="rId21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296" userDrawn="1">
          <p15:clr>
            <a:srgbClr val="A4A3A4"/>
          </p15:clr>
        </p15:guide>
        <p15:guide id="2" pos="384" userDrawn="1">
          <p15:clr>
            <a:srgbClr val="A4A3A4"/>
          </p15:clr>
        </p15:guide>
        <p15:guide id="3" orient="horz" pos="528" userDrawn="1">
          <p15:clr>
            <a:srgbClr val="A4A3A4"/>
          </p15:clr>
        </p15:guide>
        <p15:guide id="4" orient="horz" pos="3552" userDrawn="1">
          <p15:clr>
            <a:srgbClr val="A4A3A4"/>
          </p15:clr>
        </p15:guide>
        <p15:guide id="5" orient="horz" pos="768" userDrawn="1">
          <p15:clr>
            <a:srgbClr val="A4A3A4"/>
          </p15:clr>
        </p15:guide>
        <p15:guide id="7" pos="3885" userDrawn="1">
          <p15:clr>
            <a:srgbClr val="A4A3A4"/>
          </p15:clr>
        </p15:guide>
        <p15:guide id="9" pos="3648" userDrawn="1">
          <p15:clr>
            <a:srgbClr val="A4A3A4"/>
          </p15:clr>
        </p15:guide>
        <p15:guide id="10" orient="horz" pos="1536" userDrawn="1">
          <p15:clr>
            <a:srgbClr val="A4A3A4"/>
          </p15:clr>
        </p15:guide>
        <p15:guide id="11" orient="horz" pos="18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만든 이" initials="오전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6A89AF-CC84-4B7D-B082-C32D4D39FF82}" v="36" dt="2024-08-25T12:42:41.1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2" autoAdjust="0"/>
    <p:restoredTop sz="95701"/>
  </p:normalViewPr>
  <p:slideViewPr>
    <p:cSldViewPr>
      <p:cViewPr varScale="1">
        <p:scale>
          <a:sx n="77" d="100"/>
          <a:sy n="77" d="100"/>
        </p:scale>
        <p:origin x="606" y="90"/>
      </p:cViewPr>
      <p:guideLst>
        <p:guide pos="7296"/>
        <p:guide pos="384"/>
        <p:guide orient="horz" pos="528"/>
        <p:guide orient="horz" pos="3552"/>
        <p:guide orient="horz" pos="768"/>
        <p:guide pos="3885"/>
        <p:guide pos="3648"/>
        <p:guide orient="horz" pos="1536"/>
        <p:guide orient="horz" pos="18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02" d="100"/>
          <a:sy n="102" d="100"/>
        </p:scale>
        <p:origin x="1098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소평" userId="ab04918a-88b3-4f7c-99a9-b755a2f812bb" providerId="ADAL" clId="{4B6A89AF-CC84-4B7D-B082-C32D4D39FF82}"/>
    <pc:docChg chg="undo custSel addSld delSld modSld">
      <pc:chgData name="김소평" userId="ab04918a-88b3-4f7c-99a9-b755a2f812bb" providerId="ADAL" clId="{4B6A89AF-CC84-4B7D-B082-C32D4D39FF82}" dt="2024-08-25T12:48:09.636" v="2640" actId="20577"/>
      <pc:docMkLst>
        <pc:docMk/>
      </pc:docMkLst>
      <pc:sldChg chg="modSp mod">
        <pc:chgData name="김소평" userId="ab04918a-88b3-4f7c-99a9-b755a2f812bb" providerId="ADAL" clId="{4B6A89AF-CC84-4B7D-B082-C32D4D39FF82}" dt="2024-08-25T12:22:53.325" v="1822" actId="20577"/>
        <pc:sldMkLst>
          <pc:docMk/>
          <pc:sldMk cId="3308071976" sldId="280"/>
        </pc:sldMkLst>
        <pc:spChg chg="mod">
          <ac:chgData name="김소평" userId="ab04918a-88b3-4f7c-99a9-b755a2f812bb" providerId="ADAL" clId="{4B6A89AF-CC84-4B7D-B082-C32D4D39FF82}" dt="2024-08-20T09:05:30.773" v="315" actId="20577"/>
          <ac:spMkLst>
            <pc:docMk/>
            <pc:sldMk cId="3308071976" sldId="280"/>
            <ac:spMk id="2" creationId="{51DF3D98-3C30-4CFC-8643-C81E829C8C25}"/>
          </ac:spMkLst>
        </pc:spChg>
        <pc:spChg chg="mod">
          <ac:chgData name="김소평" userId="ab04918a-88b3-4f7c-99a9-b755a2f812bb" providerId="ADAL" clId="{4B6A89AF-CC84-4B7D-B082-C32D4D39FF82}" dt="2024-08-25T12:22:53.325" v="1822" actId="20577"/>
          <ac:spMkLst>
            <pc:docMk/>
            <pc:sldMk cId="3308071976" sldId="280"/>
            <ac:spMk id="3" creationId="{A068D447-28D3-4F5F-B2DC-FD67E9015868}"/>
          </ac:spMkLst>
        </pc:spChg>
      </pc:sldChg>
      <pc:sldChg chg="modSp mod">
        <pc:chgData name="김소평" userId="ab04918a-88b3-4f7c-99a9-b755a2f812bb" providerId="ADAL" clId="{4B6A89AF-CC84-4B7D-B082-C32D4D39FF82}" dt="2024-08-25T12:48:09.636" v="2640" actId="20577"/>
        <pc:sldMkLst>
          <pc:docMk/>
          <pc:sldMk cId="627731054" sldId="281"/>
        </pc:sldMkLst>
        <pc:spChg chg="mod">
          <ac:chgData name="김소평" userId="ab04918a-88b3-4f7c-99a9-b755a2f812bb" providerId="ADAL" clId="{4B6A89AF-CC84-4B7D-B082-C32D4D39FF82}" dt="2024-08-25T12:48:09.636" v="2640" actId="20577"/>
          <ac:spMkLst>
            <pc:docMk/>
            <pc:sldMk cId="627731054" sldId="281"/>
            <ac:spMk id="3" creationId="{A068D447-28D3-4F5F-B2DC-FD67E9015868}"/>
          </ac:spMkLst>
        </pc:spChg>
      </pc:sldChg>
      <pc:sldChg chg="modSp del mod">
        <pc:chgData name="김소평" userId="ab04918a-88b3-4f7c-99a9-b755a2f812bb" providerId="ADAL" clId="{4B6A89AF-CC84-4B7D-B082-C32D4D39FF82}" dt="2024-08-25T12:10:18.273" v="1669" actId="47"/>
        <pc:sldMkLst>
          <pc:docMk/>
          <pc:sldMk cId="3729241824" sldId="300"/>
        </pc:sldMkLst>
        <pc:spChg chg="mod">
          <ac:chgData name="김소평" userId="ab04918a-88b3-4f7c-99a9-b755a2f812bb" providerId="ADAL" clId="{4B6A89AF-CC84-4B7D-B082-C32D4D39FF82}" dt="2024-08-25T12:10:16.536" v="1668" actId="20577"/>
          <ac:spMkLst>
            <pc:docMk/>
            <pc:sldMk cId="3729241824" sldId="300"/>
            <ac:spMk id="5" creationId="{C4CDA331-68CA-C2AE-0A48-6F7117361A05}"/>
          </ac:spMkLst>
        </pc:spChg>
      </pc:sldChg>
      <pc:sldChg chg="addSp delSp modSp del mod">
        <pc:chgData name="김소평" userId="ab04918a-88b3-4f7c-99a9-b755a2f812bb" providerId="ADAL" clId="{4B6A89AF-CC84-4B7D-B082-C32D4D39FF82}" dt="2024-08-25T11:15:17.154" v="702" actId="47"/>
        <pc:sldMkLst>
          <pc:docMk/>
          <pc:sldMk cId="3054500271" sldId="301"/>
        </pc:sldMkLst>
        <pc:spChg chg="mod">
          <ac:chgData name="김소평" userId="ab04918a-88b3-4f7c-99a9-b755a2f812bb" providerId="ADAL" clId="{4B6A89AF-CC84-4B7D-B082-C32D4D39FF82}" dt="2024-08-20T09:08:54.221" v="448" actId="20577"/>
          <ac:spMkLst>
            <pc:docMk/>
            <pc:sldMk cId="3054500271" sldId="301"/>
            <ac:spMk id="4" creationId="{02B39BC3-1DB2-EB36-B4F5-81D5725C3436}"/>
          </ac:spMkLst>
        </pc:spChg>
        <pc:spChg chg="add mod">
          <ac:chgData name="김소평" userId="ab04918a-88b3-4f7c-99a9-b755a2f812bb" providerId="ADAL" clId="{4B6A89AF-CC84-4B7D-B082-C32D4D39FF82}" dt="2024-08-20T08:28:30.673" v="138" actId="478"/>
          <ac:spMkLst>
            <pc:docMk/>
            <pc:sldMk cId="3054500271" sldId="301"/>
            <ac:spMk id="6" creationId="{6379CAF7-E5FF-7F27-84E5-7252AE8CB18F}"/>
          </ac:spMkLst>
        </pc:spChg>
        <pc:graphicFrameChg chg="del">
          <ac:chgData name="김소평" userId="ab04918a-88b3-4f7c-99a9-b755a2f812bb" providerId="ADAL" clId="{4B6A89AF-CC84-4B7D-B082-C32D4D39FF82}" dt="2024-08-20T08:28:30.673" v="138" actId="478"/>
          <ac:graphicFrameMkLst>
            <pc:docMk/>
            <pc:sldMk cId="3054500271" sldId="301"/>
            <ac:graphicFrameMk id="7" creationId="{589236B5-7DFF-D166-13AB-8DFEC20F38E9}"/>
          </ac:graphicFrameMkLst>
        </pc:graphicFrameChg>
      </pc:sldChg>
      <pc:sldChg chg="modSp mod">
        <pc:chgData name="김소평" userId="ab04918a-88b3-4f7c-99a9-b755a2f812bb" providerId="ADAL" clId="{4B6A89AF-CC84-4B7D-B082-C32D4D39FF82}" dt="2024-08-25T11:59:54.176" v="1521" actId="20577"/>
        <pc:sldMkLst>
          <pc:docMk/>
          <pc:sldMk cId="3307162523" sldId="302"/>
        </pc:sldMkLst>
        <pc:spChg chg="mod">
          <ac:chgData name="김소평" userId="ab04918a-88b3-4f7c-99a9-b755a2f812bb" providerId="ADAL" clId="{4B6A89AF-CC84-4B7D-B082-C32D4D39FF82}" dt="2024-08-25T11:59:54.176" v="1521" actId="20577"/>
          <ac:spMkLst>
            <pc:docMk/>
            <pc:sldMk cId="3307162523" sldId="302"/>
            <ac:spMk id="5" creationId="{3602EF04-C343-BFD2-AB41-A62063075783}"/>
          </ac:spMkLst>
        </pc:spChg>
      </pc:sldChg>
      <pc:sldChg chg="modSp mod">
        <pc:chgData name="김소평" userId="ab04918a-88b3-4f7c-99a9-b755a2f812bb" providerId="ADAL" clId="{4B6A89AF-CC84-4B7D-B082-C32D4D39FF82}" dt="2024-08-25T12:22:47.121" v="1813" actId="20577"/>
        <pc:sldMkLst>
          <pc:docMk/>
          <pc:sldMk cId="4220525341" sldId="303"/>
        </pc:sldMkLst>
        <pc:spChg chg="mod">
          <ac:chgData name="김소평" userId="ab04918a-88b3-4f7c-99a9-b755a2f812bb" providerId="ADAL" clId="{4B6A89AF-CC84-4B7D-B082-C32D4D39FF82}" dt="2024-08-25T11:00:08.433" v="454"/>
          <ac:spMkLst>
            <pc:docMk/>
            <pc:sldMk cId="4220525341" sldId="303"/>
            <ac:spMk id="4" creationId="{07775003-C8C2-57FA-C8D5-99577C44F58A}"/>
          </ac:spMkLst>
        </pc:spChg>
        <pc:spChg chg="mod">
          <ac:chgData name="김소평" userId="ab04918a-88b3-4f7c-99a9-b755a2f812bb" providerId="ADAL" clId="{4B6A89AF-CC84-4B7D-B082-C32D4D39FF82}" dt="2024-08-25T12:22:47.121" v="1813" actId="20577"/>
          <ac:spMkLst>
            <pc:docMk/>
            <pc:sldMk cId="4220525341" sldId="303"/>
            <ac:spMk id="5" creationId="{95D67805-CCBD-8182-540F-93068A90C4E8}"/>
          </ac:spMkLst>
        </pc:spChg>
      </pc:sldChg>
      <pc:sldChg chg="addSp delSp modSp mod">
        <pc:chgData name="김소평" userId="ab04918a-88b3-4f7c-99a9-b755a2f812bb" providerId="ADAL" clId="{4B6A89AF-CC84-4B7D-B082-C32D4D39FF82}" dt="2024-08-25T11:52:01.692" v="1443" actId="1076"/>
        <pc:sldMkLst>
          <pc:docMk/>
          <pc:sldMk cId="2700317568" sldId="304"/>
        </pc:sldMkLst>
        <pc:spChg chg="add del mod">
          <ac:chgData name="김소평" userId="ab04918a-88b3-4f7c-99a9-b755a2f812bb" providerId="ADAL" clId="{4B6A89AF-CC84-4B7D-B082-C32D4D39FF82}" dt="2024-08-25T11:37:12.627" v="1056" actId="478"/>
          <ac:spMkLst>
            <pc:docMk/>
            <pc:sldMk cId="2700317568" sldId="304"/>
            <ac:spMk id="2" creationId="{E4DE5386-5799-B267-908E-94E8EC90924F}"/>
          </ac:spMkLst>
        </pc:spChg>
        <pc:spChg chg="add del mod">
          <ac:chgData name="김소평" userId="ab04918a-88b3-4f7c-99a9-b755a2f812bb" providerId="ADAL" clId="{4B6A89AF-CC84-4B7D-B082-C32D4D39FF82}" dt="2024-08-25T11:36:39.786" v="1021" actId="478"/>
          <ac:spMkLst>
            <pc:docMk/>
            <pc:sldMk cId="2700317568" sldId="304"/>
            <ac:spMk id="4" creationId="{7173088D-B68A-CEDC-3562-976067BF071B}"/>
          </ac:spMkLst>
        </pc:spChg>
        <pc:spChg chg="add mod">
          <ac:chgData name="김소평" userId="ab04918a-88b3-4f7c-99a9-b755a2f812bb" providerId="ADAL" clId="{4B6A89AF-CC84-4B7D-B082-C32D4D39FF82}" dt="2024-08-25T11:41:24.740" v="1334" actId="20577"/>
          <ac:spMkLst>
            <pc:docMk/>
            <pc:sldMk cId="2700317568" sldId="304"/>
            <ac:spMk id="5" creationId="{D4E38B89-C092-1BEE-70A3-2BF4406738CD}"/>
          </ac:spMkLst>
        </pc:spChg>
        <pc:spChg chg="add">
          <ac:chgData name="김소평" userId="ab04918a-88b3-4f7c-99a9-b755a2f812bb" providerId="ADAL" clId="{4B6A89AF-CC84-4B7D-B082-C32D4D39FF82}" dt="2024-08-25T11:44:11.956" v="1380"/>
          <ac:spMkLst>
            <pc:docMk/>
            <pc:sldMk cId="2700317568" sldId="304"/>
            <ac:spMk id="6" creationId="{4B21BA9D-FCBA-0E53-DEC9-8049974EB1D3}"/>
          </ac:spMkLst>
        </pc:spChg>
        <pc:spChg chg="add">
          <ac:chgData name="김소평" userId="ab04918a-88b3-4f7c-99a9-b755a2f812bb" providerId="ADAL" clId="{4B6A89AF-CC84-4B7D-B082-C32D4D39FF82}" dt="2024-08-25T11:44:18.598" v="1382"/>
          <ac:spMkLst>
            <pc:docMk/>
            <pc:sldMk cId="2700317568" sldId="304"/>
            <ac:spMk id="9" creationId="{19CC8D8C-3D1F-A8EF-DECB-BBE93C2CF157}"/>
          </ac:spMkLst>
        </pc:spChg>
        <pc:spChg chg="del mod">
          <ac:chgData name="김소평" userId="ab04918a-88b3-4f7c-99a9-b755a2f812bb" providerId="ADAL" clId="{4B6A89AF-CC84-4B7D-B082-C32D4D39FF82}" dt="2024-08-25T11:36:37.893" v="1020" actId="478"/>
          <ac:spMkLst>
            <pc:docMk/>
            <pc:sldMk cId="2700317568" sldId="304"/>
            <ac:spMk id="41" creationId="{A49ABFAC-D966-9A7C-EFB9-4AA2A4BFCB3B}"/>
          </ac:spMkLst>
        </pc:spChg>
        <pc:spChg chg="mod">
          <ac:chgData name="김소평" userId="ab04918a-88b3-4f7c-99a9-b755a2f812bb" providerId="ADAL" clId="{4B6A89AF-CC84-4B7D-B082-C32D4D39FF82}" dt="2024-08-25T11:42:13.021" v="1353" actId="20577"/>
          <ac:spMkLst>
            <pc:docMk/>
            <pc:sldMk cId="2700317568" sldId="304"/>
            <ac:spMk id="42" creationId="{E7EE4D5B-87DD-4137-0625-40623A0E8A35}"/>
          </ac:spMkLst>
        </pc:spChg>
        <pc:spChg chg="mod">
          <ac:chgData name="김소평" userId="ab04918a-88b3-4f7c-99a9-b755a2f812bb" providerId="ADAL" clId="{4B6A89AF-CC84-4B7D-B082-C32D4D39FF82}" dt="2024-08-25T11:43:22.520" v="1372" actId="403"/>
          <ac:spMkLst>
            <pc:docMk/>
            <pc:sldMk cId="2700317568" sldId="304"/>
            <ac:spMk id="43" creationId="{DDD88D28-D711-5AC9-E34C-3050A6413FB3}"/>
          </ac:spMkLst>
        </pc:spChg>
        <pc:spChg chg="mod">
          <ac:chgData name="김소평" userId="ab04918a-88b3-4f7c-99a9-b755a2f812bb" providerId="ADAL" clId="{4B6A89AF-CC84-4B7D-B082-C32D4D39FF82}" dt="2024-08-25T11:43:46.428" v="1379" actId="20577"/>
          <ac:spMkLst>
            <pc:docMk/>
            <pc:sldMk cId="2700317568" sldId="304"/>
            <ac:spMk id="44" creationId="{9A16E2DA-8782-EACD-C467-2BD2FC22391C}"/>
          </ac:spMkLst>
        </pc:spChg>
        <pc:spChg chg="mod">
          <ac:chgData name="김소평" userId="ab04918a-88b3-4f7c-99a9-b755a2f812bb" providerId="ADAL" clId="{4B6A89AF-CC84-4B7D-B082-C32D4D39FF82}" dt="2024-08-25T11:49:32.950" v="1439" actId="20577"/>
          <ac:spMkLst>
            <pc:docMk/>
            <pc:sldMk cId="2700317568" sldId="304"/>
            <ac:spMk id="45" creationId="{2A504466-AF6B-14A5-DBE7-37A09EC63EC7}"/>
          </ac:spMkLst>
        </pc:spChg>
        <pc:picChg chg="add mod">
          <ac:chgData name="김소평" userId="ab04918a-88b3-4f7c-99a9-b755a2f812bb" providerId="ADAL" clId="{4B6A89AF-CC84-4B7D-B082-C32D4D39FF82}" dt="2024-08-25T11:52:01.692" v="1443" actId="1076"/>
          <ac:picMkLst>
            <pc:docMk/>
            <pc:sldMk cId="2700317568" sldId="304"/>
            <ac:picMk id="11" creationId="{64794E30-8FC0-5766-1821-CE51BDBF5530}"/>
          </ac:picMkLst>
        </pc:picChg>
      </pc:sldChg>
      <pc:sldChg chg="addSp delSp modSp mod">
        <pc:chgData name="김소평" userId="ab04918a-88b3-4f7c-99a9-b755a2f812bb" providerId="ADAL" clId="{4B6A89AF-CC84-4B7D-B082-C32D4D39FF82}" dt="2024-08-25T12:47:10.090" v="2571" actId="5793"/>
        <pc:sldMkLst>
          <pc:docMk/>
          <pc:sldMk cId="772267823" sldId="305"/>
        </pc:sldMkLst>
        <pc:spChg chg="del mod">
          <ac:chgData name="김소평" userId="ab04918a-88b3-4f7c-99a9-b755a2f812bb" providerId="ADAL" clId="{4B6A89AF-CC84-4B7D-B082-C32D4D39FF82}" dt="2024-08-25T11:12:36.374" v="561" actId="478"/>
          <ac:spMkLst>
            <pc:docMk/>
            <pc:sldMk cId="772267823" sldId="305"/>
            <ac:spMk id="2" creationId="{F3D441B7-60D7-2BA4-B058-7AB43FA49F72}"/>
          </ac:spMkLst>
        </pc:spChg>
        <pc:spChg chg="add del mod">
          <ac:chgData name="김소평" userId="ab04918a-88b3-4f7c-99a9-b755a2f812bb" providerId="ADAL" clId="{4B6A89AF-CC84-4B7D-B082-C32D4D39FF82}" dt="2024-08-25T11:04:52.593" v="455" actId="931"/>
          <ac:spMkLst>
            <pc:docMk/>
            <pc:sldMk cId="772267823" sldId="305"/>
            <ac:spMk id="6" creationId="{43FC41D6-487C-F36D-48C3-DC17792F7AA7}"/>
          </ac:spMkLst>
        </pc:spChg>
        <pc:spChg chg="add del mod">
          <ac:chgData name="김소평" userId="ab04918a-88b3-4f7c-99a9-b755a2f812bb" providerId="ADAL" clId="{4B6A89AF-CC84-4B7D-B082-C32D4D39FF82}" dt="2024-08-25T11:12:39.088" v="562" actId="478"/>
          <ac:spMkLst>
            <pc:docMk/>
            <pc:sldMk cId="772267823" sldId="305"/>
            <ac:spMk id="9" creationId="{01C9072B-0844-19B7-ED08-B6B5D02073A3}"/>
          </ac:spMkLst>
        </pc:spChg>
        <pc:spChg chg="add mod">
          <ac:chgData name="김소평" userId="ab04918a-88b3-4f7c-99a9-b755a2f812bb" providerId="ADAL" clId="{4B6A89AF-CC84-4B7D-B082-C32D4D39FF82}" dt="2024-08-25T12:47:10.090" v="2571" actId="5793"/>
          <ac:spMkLst>
            <pc:docMk/>
            <pc:sldMk cId="772267823" sldId="305"/>
            <ac:spMk id="10" creationId="{94332442-C32F-F100-5E47-C27E25EE0BF7}"/>
          </ac:spMkLst>
        </pc:spChg>
        <pc:spChg chg="add mod">
          <ac:chgData name="김소평" userId="ab04918a-88b3-4f7c-99a9-b755a2f812bb" providerId="ADAL" clId="{4B6A89AF-CC84-4B7D-B082-C32D4D39FF82}" dt="2024-08-25T11:40:25.515" v="1242" actId="404"/>
          <ac:spMkLst>
            <pc:docMk/>
            <pc:sldMk cId="772267823" sldId="305"/>
            <ac:spMk id="11" creationId="{5D588652-CAD0-9BC3-7BD5-1930FD2991D5}"/>
          </ac:spMkLst>
        </pc:spChg>
        <pc:graphicFrameChg chg="del">
          <ac:chgData name="김소평" userId="ab04918a-88b3-4f7c-99a9-b755a2f812bb" providerId="ADAL" clId="{4B6A89AF-CC84-4B7D-B082-C32D4D39FF82}" dt="2024-08-20T08:28:41.080" v="139" actId="478"/>
          <ac:graphicFrameMkLst>
            <pc:docMk/>
            <pc:sldMk cId="772267823" sldId="305"/>
            <ac:graphicFrameMk id="7" creationId="{A96CBE7A-D250-612F-A324-2A62727216D0}"/>
          </ac:graphicFrameMkLst>
        </pc:graphicFrameChg>
        <pc:picChg chg="add mod">
          <ac:chgData name="김소평" userId="ab04918a-88b3-4f7c-99a9-b755a2f812bb" providerId="ADAL" clId="{4B6A89AF-CC84-4B7D-B082-C32D4D39FF82}" dt="2024-08-25T11:10:01.458" v="475" actId="1076"/>
          <ac:picMkLst>
            <pc:docMk/>
            <pc:sldMk cId="772267823" sldId="305"/>
            <ac:picMk id="7" creationId="{A62CA432-1B87-E282-8687-0D4591ACDF50}"/>
          </ac:picMkLst>
        </pc:picChg>
      </pc:sldChg>
      <pc:sldChg chg="del">
        <pc:chgData name="김소평" userId="ab04918a-88b3-4f7c-99a9-b755a2f812bb" providerId="ADAL" clId="{4B6A89AF-CC84-4B7D-B082-C32D4D39FF82}" dt="2024-08-20T08:28:46.263" v="140" actId="47"/>
        <pc:sldMkLst>
          <pc:docMk/>
          <pc:sldMk cId="4028410468" sldId="306"/>
        </pc:sldMkLst>
      </pc:sldChg>
      <pc:sldChg chg="del">
        <pc:chgData name="김소평" userId="ab04918a-88b3-4f7c-99a9-b755a2f812bb" providerId="ADAL" clId="{4B6A89AF-CC84-4B7D-B082-C32D4D39FF82}" dt="2024-08-20T08:28:47.637" v="141" actId="47"/>
        <pc:sldMkLst>
          <pc:docMk/>
          <pc:sldMk cId="1628771861" sldId="307"/>
        </pc:sldMkLst>
      </pc:sldChg>
      <pc:sldChg chg="del">
        <pc:chgData name="김소평" userId="ab04918a-88b3-4f7c-99a9-b755a2f812bb" providerId="ADAL" clId="{4B6A89AF-CC84-4B7D-B082-C32D4D39FF82}" dt="2024-08-25T12:10:03.649" v="1667" actId="47"/>
        <pc:sldMkLst>
          <pc:docMk/>
          <pc:sldMk cId="2352993737" sldId="308"/>
        </pc:sldMkLst>
      </pc:sldChg>
      <pc:sldChg chg="del">
        <pc:chgData name="김소평" userId="ab04918a-88b3-4f7c-99a9-b755a2f812bb" providerId="ADAL" clId="{4B6A89AF-CC84-4B7D-B082-C32D4D39FF82}" dt="2024-08-20T08:29:08.575" v="142" actId="47"/>
        <pc:sldMkLst>
          <pc:docMk/>
          <pc:sldMk cId="3008749983" sldId="309"/>
        </pc:sldMkLst>
      </pc:sldChg>
      <pc:sldChg chg="del">
        <pc:chgData name="김소평" userId="ab04918a-88b3-4f7c-99a9-b755a2f812bb" providerId="ADAL" clId="{4B6A89AF-CC84-4B7D-B082-C32D4D39FF82}" dt="2024-08-20T08:29:18.890" v="143" actId="47"/>
        <pc:sldMkLst>
          <pc:docMk/>
          <pc:sldMk cId="2113713740" sldId="310"/>
        </pc:sldMkLst>
      </pc:sldChg>
      <pc:sldChg chg="del">
        <pc:chgData name="김소평" userId="ab04918a-88b3-4f7c-99a9-b755a2f812bb" providerId="ADAL" clId="{4B6A89AF-CC84-4B7D-B082-C32D4D39FF82}" dt="2024-08-25T11:34:45.728" v="967" actId="47"/>
        <pc:sldMkLst>
          <pc:docMk/>
          <pc:sldMk cId="312043735" sldId="311"/>
        </pc:sldMkLst>
      </pc:sldChg>
      <pc:sldChg chg="modSp add mod">
        <pc:chgData name="김소평" userId="ab04918a-88b3-4f7c-99a9-b755a2f812bb" providerId="ADAL" clId="{4B6A89AF-CC84-4B7D-B082-C32D4D39FF82}" dt="2024-08-25T12:47:12.910" v="2572" actId="5793"/>
        <pc:sldMkLst>
          <pc:docMk/>
          <pc:sldMk cId="1977441736" sldId="312"/>
        </pc:sldMkLst>
        <pc:spChg chg="mod">
          <ac:chgData name="김소평" userId="ab04918a-88b3-4f7c-99a9-b755a2f812bb" providerId="ADAL" clId="{4B6A89AF-CC84-4B7D-B082-C32D4D39FF82}" dt="2024-08-25T12:47:12.910" v="2572" actId="5793"/>
          <ac:spMkLst>
            <pc:docMk/>
            <pc:sldMk cId="1977441736" sldId="312"/>
            <ac:spMk id="10" creationId="{94332442-C32F-F100-5E47-C27E25EE0BF7}"/>
          </ac:spMkLst>
        </pc:spChg>
        <pc:spChg chg="mod">
          <ac:chgData name="김소평" userId="ab04918a-88b3-4f7c-99a9-b755a2f812bb" providerId="ADAL" clId="{4B6A89AF-CC84-4B7D-B082-C32D4D39FF82}" dt="2024-08-25T11:40:39.879" v="1275" actId="404"/>
          <ac:spMkLst>
            <pc:docMk/>
            <pc:sldMk cId="1977441736" sldId="312"/>
            <ac:spMk id="11" creationId="{5D588652-CAD0-9BC3-7BD5-1930FD2991D5}"/>
          </ac:spMkLst>
        </pc:spChg>
      </pc:sldChg>
      <pc:sldChg chg="addSp modSp add mod">
        <pc:chgData name="김소평" userId="ab04918a-88b3-4f7c-99a9-b755a2f812bb" providerId="ADAL" clId="{4B6A89AF-CC84-4B7D-B082-C32D4D39FF82}" dt="2024-08-25T12:47:15.005" v="2573" actId="5793"/>
        <pc:sldMkLst>
          <pc:docMk/>
          <pc:sldMk cId="1280511823" sldId="313"/>
        </pc:sldMkLst>
        <pc:spChg chg="add">
          <ac:chgData name="김소평" userId="ab04918a-88b3-4f7c-99a9-b755a2f812bb" providerId="ADAL" clId="{4B6A89AF-CC84-4B7D-B082-C32D4D39FF82}" dt="2024-08-25T11:25:44.723" v="860"/>
          <ac:spMkLst>
            <pc:docMk/>
            <pc:sldMk cId="1280511823" sldId="313"/>
            <ac:spMk id="2" creationId="{1FA94A08-CEDA-0AFB-92C4-C04A45FD3435}"/>
          </ac:spMkLst>
        </pc:spChg>
        <pc:spChg chg="mod">
          <ac:chgData name="김소평" userId="ab04918a-88b3-4f7c-99a9-b755a2f812bb" providerId="ADAL" clId="{4B6A89AF-CC84-4B7D-B082-C32D4D39FF82}" dt="2024-08-25T12:47:15.005" v="2573" actId="5793"/>
          <ac:spMkLst>
            <pc:docMk/>
            <pc:sldMk cId="1280511823" sldId="313"/>
            <ac:spMk id="10" creationId="{94332442-C32F-F100-5E47-C27E25EE0BF7}"/>
          </ac:spMkLst>
        </pc:spChg>
        <pc:spChg chg="mod">
          <ac:chgData name="김소평" userId="ab04918a-88b3-4f7c-99a9-b755a2f812bb" providerId="ADAL" clId="{4B6A89AF-CC84-4B7D-B082-C32D4D39FF82}" dt="2024-08-25T11:40:52.894" v="1305" actId="404"/>
          <ac:spMkLst>
            <pc:docMk/>
            <pc:sldMk cId="1280511823" sldId="313"/>
            <ac:spMk id="11" creationId="{5D588652-CAD0-9BC3-7BD5-1930FD2991D5}"/>
          </ac:spMkLst>
        </pc:spChg>
      </pc:sldChg>
      <pc:sldChg chg="addSp modSp mod">
        <pc:chgData name="김소평" userId="ab04918a-88b3-4f7c-99a9-b755a2f812bb" providerId="ADAL" clId="{4B6A89AF-CC84-4B7D-B082-C32D4D39FF82}" dt="2024-08-25T12:47:25.150" v="2576" actId="20577"/>
        <pc:sldMkLst>
          <pc:docMk/>
          <pc:sldMk cId="3896380721" sldId="314"/>
        </pc:sldMkLst>
        <pc:spChg chg="mod">
          <ac:chgData name="김소평" userId="ab04918a-88b3-4f7c-99a9-b755a2f812bb" providerId="ADAL" clId="{4B6A89AF-CC84-4B7D-B082-C32D4D39FF82}" dt="2024-08-25T12:47:25.150" v="2576" actId="20577"/>
          <ac:spMkLst>
            <pc:docMk/>
            <pc:sldMk cId="3896380721" sldId="314"/>
            <ac:spMk id="10" creationId="{94332442-C32F-F100-5E47-C27E25EE0BF7}"/>
          </ac:spMkLst>
        </pc:spChg>
        <pc:spChg chg="mod">
          <ac:chgData name="김소평" userId="ab04918a-88b3-4f7c-99a9-b755a2f812bb" providerId="ADAL" clId="{4B6A89AF-CC84-4B7D-B082-C32D4D39FF82}" dt="2024-08-25T11:41:16.626" v="1331" actId="404"/>
          <ac:spMkLst>
            <pc:docMk/>
            <pc:sldMk cId="3896380721" sldId="314"/>
            <ac:spMk id="11" creationId="{5D588652-CAD0-9BC3-7BD5-1930FD2991D5}"/>
          </ac:spMkLst>
        </pc:spChg>
        <pc:picChg chg="add mod">
          <ac:chgData name="김소평" userId="ab04918a-88b3-4f7c-99a9-b755a2f812bb" providerId="ADAL" clId="{4B6A89AF-CC84-4B7D-B082-C32D4D39FF82}" dt="2024-08-25T11:34:11.742" v="965" actId="14100"/>
          <ac:picMkLst>
            <pc:docMk/>
            <pc:sldMk cId="3896380721" sldId="314"/>
            <ac:picMk id="3" creationId="{A39F2B43-FC6F-F66A-84A3-6D3EE5B2AC2A}"/>
          </ac:picMkLst>
        </pc:picChg>
        <pc:picChg chg="mod">
          <ac:chgData name="김소평" userId="ab04918a-88b3-4f7c-99a9-b755a2f812bb" providerId="ADAL" clId="{4B6A89AF-CC84-4B7D-B082-C32D4D39FF82}" dt="2024-08-25T11:33:54.881" v="960" actId="1076"/>
          <ac:picMkLst>
            <pc:docMk/>
            <pc:sldMk cId="3896380721" sldId="314"/>
            <ac:picMk id="7" creationId="{A62CA432-1B87-E282-8687-0D4591ACDF50}"/>
          </ac:picMkLst>
        </pc:picChg>
        <pc:picChg chg="add mod">
          <ac:chgData name="김소평" userId="ab04918a-88b3-4f7c-99a9-b755a2f812bb" providerId="ADAL" clId="{4B6A89AF-CC84-4B7D-B082-C32D4D39FF82}" dt="2024-08-25T11:34:08.465" v="964" actId="1076"/>
          <ac:picMkLst>
            <pc:docMk/>
            <pc:sldMk cId="3896380721" sldId="314"/>
            <ac:picMk id="8" creationId="{313C7803-9077-FCD5-3981-1BD30C7B1AC4}"/>
          </ac:picMkLst>
        </pc:picChg>
      </pc:sldChg>
      <pc:sldChg chg="addSp delSp modSp mod">
        <pc:chgData name="김소평" userId="ab04918a-88b3-4f7c-99a9-b755a2f812bb" providerId="ADAL" clId="{4B6A89AF-CC84-4B7D-B082-C32D4D39FF82}" dt="2024-08-25T11:58:56.993" v="1497" actId="1076"/>
        <pc:sldMkLst>
          <pc:docMk/>
          <pc:sldMk cId="4261289094" sldId="315"/>
        </pc:sldMkLst>
        <pc:spChg chg="mod">
          <ac:chgData name="김소평" userId="ab04918a-88b3-4f7c-99a9-b755a2f812bb" providerId="ADAL" clId="{4B6A89AF-CC84-4B7D-B082-C32D4D39FF82}" dt="2024-08-25T11:53:05.524" v="1467" actId="20577"/>
          <ac:spMkLst>
            <pc:docMk/>
            <pc:sldMk cId="4261289094" sldId="315"/>
            <ac:spMk id="42" creationId="{E7EE4D5B-87DD-4137-0625-40623A0E8A35}"/>
          </ac:spMkLst>
        </pc:spChg>
        <pc:spChg chg="mod">
          <ac:chgData name="김소평" userId="ab04918a-88b3-4f7c-99a9-b755a2f812bb" providerId="ADAL" clId="{4B6A89AF-CC84-4B7D-B082-C32D4D39FF82}" dt="2024-08-25T11:56:06.175" v="1478"/>
          <ac:spMkLst>
            <pc:docMk/>
            <pc:sldMk cId="4261289094" sldId="315"/>
            <ac:spMk id="43" creationId="{DDD88D28-D711-5AC9-E34C-3050A6413FB3}"/>
          </ac:spMkLst>
        </pc:spChg>
        <pc:spChg chg="mod">
          <ac:chgData name="김소평" userId="ab04918a-88b3-4f7c-99a9-b755a2f812bb" providerId="ADAL" clId="{4B6A89AF-CC84-4B7D-B082-C32D4D39FF82}" dt="2024-08-25T11:58:55.024" v="1496" actId="1076"/>
          <ac:spMkLst>
            <pc:docMk/>
            <pc:sldMk cId="4261289094" sldId="315"/>
            <ac:spMk id="44" creationId="{9A16E2DA-8782-EACD-C467-2BD2FC22391C}"/>
          </ac:spMkLst>
        </pc:spChg>
        <pc:spChg chg="del mod">
          <ac:chgData name="김소평" userId="ab04918a-88b3-4f7c-99a9-b755a2f812bb" providerId="ADAL" clId="{4B6A89AF-CC84-4B7D-B082-C32D4D39FF82}" dt="2024-08-25T11:58:20.803" v="1495" actId="22"/>
          <ac:spMkLst>
            <pc:docMk/>
            <pc:sldMk cId="4261289094" sldId="315"/>
            <ac:spMk id="45" creationId="{2A504466-AF6B-14A5-DBE7-37A09EC63EC7}"/>
          </ac:spMkLst>
        </pc:spChg>
        <pc:picChg chg="add mod ord">
          <ac:chgData name="김소평" userId="ab04918a-88b3-4f7c-99a9-b755a2f812bb" providerId="ADAL" clId="{4B6A89AF-CC84-4B7D-B082-C32D4D39FF82}" dt="2024-08-25T11:58:56.993" v="1497" actId="1076"/>
          <ac:picMkLst>
            <pc:docMk/>
            <pc:sldMk cId="4261289094" sldId="315"/>
            <ac:picMk id="3" creationId="{39517121-142B-4249-27A2-6B2CD22089CE}"/>
          </ac:picMkLst>
        </pc:picChg>
      </pc:sldChg>
      <pc:sldChg chg="addSp delSp modSp add mod">
        <pc:chgData name="김소평" userId="ab04918a-88b3-4f7c-99a9-b755a2f812bb" providerId="ADAL" clId="{4B6A89AF-CC84-4B7D-B082-C32D4D39FF82}" dt="2024-08-25T12:08:04.513" v="1666" actId="14100"/>
        <pc:sldMkLst>
          <pc:docMk/>
          <pc:sldMk cId="3599651057" sldId="316"/>
        </pc:sldMkLst>
        <pc:spChg chg="mod">
          <ac:chgData name="김소평" userId="ab04918a-88b3-4f7c-99a9-b755a2f812bb" providerId="ADAL" clId="{4B6A89AF-CC84-4B7D-B082-C32D4D39FF82}" dt="2024-08-25T12:08:04.513" v="1666" actId="14100"/>
          <ac:spMkLst>
            <pc:docMk/>
            <pc:sldMk cId="3599651057" sldId="316"/>
            <ac:spMk id="5" creationId="{D4E38B89-C092-1BEE-70A3-2BF4406738CD}"/>
          </ac:spMkLst>
        </pc:spChg>
        <pc:spChg chg="mod">
          <ac:chgData name="김소평" userId="ab04918a-88b3-4f7c-99a9-b755a2f812bb" providerId="ADAL" clId="{4B6A89AF-CC84-4B7D-B082-C32D4D39FF82}" dt="2024-08-25T12:05:14.957" v="1652" actId="20577"/>
          <ac:spMkLst>
            <pc:docMk/>
            <pc:sldMk cId="3599651057" sldId="316"/>
            <ac:spMk id="43" creationId="{DDD88D28-D711-5AC9-E34C-3050A6413FB3}"/>
          </ac:spMkLst>
        </pc:spChg>
        <pc:spChg chg="mod">
          <ac:chgData name="김소평" userId="ab04918a-88b3-4f7c-99a9-b755a2f812bb" providerId="ADAL" clId="{4B6A89AF-CC84-4B7D-B082-C32D4D39FF82}" dt="2024-08-25T12:06:33.981" v="1660"/>
          <ac:spMkLst>
            <pc:docMk/>
            <pc:sldMk cId="3599651057" sldId="316"/>
            <ac:spMk id="45" creationId="{2A504466-AF6B-14A5-DBE7-37A09EC63EC7}"/>
          </ac:spMkLst>
        </pc:spChg>
        <pc:picChg chg="add mod">
          <ac:chgData name="김소평" userId="ab04918a-88b3-4f7c-99a9-b755a2f812bb" providerId="ADAL" clId="{4B6A89AF-CC84-4B7D-B082-C32D4D39FF82}" dt="2024-08-25T12:07:21.838" v="1663" actId="1076"/>
          <ac:picMkLst>
            <pc:docMk/>
            <pc:sldMk cId="3599651057" sldId="316"/>
            <ac:picMk id="3" creationId="{574E03E3-1072-C313-E724-3065ACF04DC0}"/>
          </ac:picMkLst>
        </pc:picChg>
        <pc:picChg chg="del">
          <ac:chgData name="김소평" userId="ab04918a-88b3-4f7c-99a9-b755a2f812bb" providerId="ADAL" clId="{4B6A89AF-CC84-4B7D-B082-C32D4D39FF82}" dt="2024-08-25T12:01:17.477" v="1591" actId="478"/>
          <ac:picMkLst>
            <pc:docMk/>
            <pc:sldMk cId="3599651057" sldId="316"/>
            <ac:picMk id="11" creationId="{64794E30-8FC0-5766-1821-CE51BDBF5530}"/>
          </ac:picMkLst>
        </pc:picChg>
      </pc:sldChg>
      <pc:sldChg chg="addSp delSp modSp mod">
        <pc:chgData name="김소평" userId="ab04918a-88b3-4f7c-99a9-b755a2f812bb" providerId="ADAL" clId="{4B6A89AF-CC84-4B7D-B082-C32D4D39FF82}" dt="2024-08-25T12:20:14.151" v="1794" actId="1076"/>
        <pc:sldMkLst>
          <pc:docMk/>
          <pc:sldMk cId="1168915947" sldId="317"/>
        </pc:sldMkLst>
        <pc:spChg chg="add del mod">
          <ac:chgData name="김소평" userId="ab04918a-88b3-4f7c-99a9-b755a2f812bb" providerId="ADAL" clId="{4B6A89AF-CC84-4B7D-B082-C32D4D39FF82}" dt="2024-08-25T12:17:16.696" v="1771" actId="478"/>
          <ac:spMkLst>
            <pc:docMk/>
            <pc:sldMk cId="1168915947" sldId="317"/>
            <ac:spMk id="4" creationId="{C9B0FDDA-4D7E-776E-2667-1633750FDFD5}"/>
          </ac:spMkLst>
        </pc:spChg>
        <pc:spChg chg="mod">
          <ac:chgData name="김소평" userId="ab04918a-88b3-4f7c-99a9-b755a2f812bb" providerId="ADAL" clId="{4B6A89AF-CC84-4B7D-B082-C32D4D39FF82}" dt="2024-08-25T12:11:08.936" v="1693" actId="20577"/>
          <ac:spMkLst>
            <pc:docMk/>
            <pc:sldMk cId="1168915947" sldId="317"/>
            <ac:spMk id="42" creationId="{E7EE4D5B-87DD-4137-0625-40623A0E8A35}"/>
          </ac:spMkLst>
        </pc:spChg>
        <pc:spChg chg="mod">
          <ac:chgData name="김소평" userId="ab04918a-88b3-4f7c-99a9-b755a2f812bb" providerId="ADAL" clId="{4B6A89AF-CC84-4B7D-B082-C32D4D39FF82}" dt="2024-08-25T12:16:54.934" v="1757"/>
          <ac:spMkLst>
            <pc:docMk/>
            <pc:sldMk cId="1168915947" sldId="317"/>
            <ac:spMk id="43" creationId="{DDD88D28-D711-5AC9-E34C-3050A6413FB3}"/>
          </ac:spMkLst>
        </pc:spChg>
        <pc:spChg chg="mod">
          <ac:chgData name="김소평" userId="ab04918a-88b3-4f7c-99a9-b755a2f812bb" providerId="ADAL" clId="{4B6A89AF-CC84-4B7D-B082-C32D4D39FF82}" dt="2024-08-25T12:17:02.120" v="1769" actId="20577"/>
          <ac:spMkLst>
            <pc:docMk/>
            <pc:sldMk cId="1168915947" sldId="317"/>
            <ac:spMk id="44" creationId="{9A16E2DA-8782-EACD-C467-2BD2FC22391C}"/>
          </ac:spMkLst>
        </pc:spChg>
        <pc:spChg chg="del">
          <ac:chgData name="김소평" userId="ab04918a-88b3-4f7c-99a9-b755a2f812bb" providerId="ADAL" clId="{4B6A89AF-CC84-4B7D-B082-C32D4D39FF82}" dt="2024-08-25T12:17:11.262" v="1770" actId="478"/>
          <ac:spMkLst>
            <pc:docMk/>
            <pc:sldMk cId="1168915947" sldId="317"/>
            <ac:spMk id="45" creationId="{2A504466-AF6B-14A5-DBE7-37A09EC63EC7}"/>
          </ac:spMkLst>
        </pc:spChg>
        <pc:picChg chg="add mod">
          <ac:chgData name="김소평" userId="ab04918a-88b3-4f7c-99a9-b755a2f812bb" providerId="ADAL" clId="{4B6A89AF-CC84-4B7D-B082-C32D4D39FF82}" dt="2024-08-25T12:17:47.277" v="1774" actId="1076"/>
          <ac:picMkLst>
            <pc:docMk/>
            <pc:sldMk cId="1168915947" sldId="317"/>
            <ac:picMk id="9" creationId="{F62E5509-5252-BBC8-3625-C25514671F85}"/>
          </ac:picMkLst>
        </pc:picChg>
        <pc:picChg chg="add mod">
          <ac:chgData name="김소평" userId="ab04918a-88b3-4f7c-99a9-b755a2f812bb" providerId="ADAL" clId="{4B6A89AF-CC84-4B7D-B082-C32D4D39FF82}" dt="2024-08-25T12:19:36.785" v="1788" actId="1076"/>
          <ac:picMkLst>
            <pc:docMk/>
            <pc:sldMk cId="1168915947" sldId="317"/>
            <ac:picMk id="11" creationId="{895B14A8-8F7F-68A2-1116-261BAAACEAD5}"/>
          </ac:picMkLst>
        </pc:picChg>
        <pc:picChg chg="add mod">
          <ac:chgData name="김소평" userId="ab04918a-88b3-4f7c-99a9-b755a2f812bb" providerId="ADAL" clId="{4B6A89AF-CC84-4B7D-B082-C32D4D39FF82}" dt="2024-08-25T12:19:33.929" v="1787" actId="1076"/>
          <ac:picMkLst>
            <pc:docMk/>
            <pc:sldMk cId="1168915947" sldId="317"/>
            <ac:picMk id="13" creationId="{BE6CDDD6-AA6E-451F-C0D7-32E59F5FBDF5}"/>
          </ac:picMkLst>
        </pc:picChg>
        <pc:picChg chg="add mod">
          <ac:chgData name="김소평" userId="ab04918a-88b3-4f7c-99a9-b755a2f812bb" providerId="ADAL" clId="{4B6A89AF-CC84-4B7D-B082-C32D4D39FF82}" dt="2024-08-25T12:20:14.151" v="1794" actId="1076"/>
          <ac:picMkLst>
            <pc:docMk/>
            <pc:sldMk cId="1168915947" sldId="317"/>
            <ac:picMk id="15" creationId="{7DDB5DA2-2A66-75E2-1E15-ABA5E13A15F4}"/>
          </ac:picMkLst>
        </pc:picChg>
      </pc:sldChg>
      <pc:sldChg chg="addSp delSp modSp add mod">
        <pc:chgData name="김소평" userId="ab04918a-88b3-4f7c-99a9-b755a2f812bb" providerId="ADAL" clId="{4B6A89AF-CC84-4B7D-B082-C32D4D39FF82}" dt="2024-08-25T12:29:35.786" v="1964"/>
        <pc:sldMkLst>
          <pc:docMk/>
          <pc:sldMk cId="1751147794" sldId="318"/>
        </pc:sldMkLst>
        <pc:spChg chg="mod">
          <ac:chgData name="김소평" userId="ab04918a-88b3-4f7c-99a9-b755a2f812bb" providerId="ADAL" clId="{4B6A89AF-CC84-4B7D-B082-C32D4D39FF82}" dt="2024-08-25T12:23:51.275" v="1889"/>
          <ac:spMkLst>
            <pc:docMk/>
            <pc:sldMk cId="1751147794" sldId="318"/>
            <ac:spMk id="5" creationId="{D4E38B89-C092-1BEE-70A3-2BF4406738CD}"/>
          </ac:spMkLst>
        </pc:spChg>
        <pc:spChg chg="add mod">
          <ac:chgData name="김소평" userId="ab04918a-88b3-4f7c-99a9-b755a2f812bb" providerId="ADAL" clId="{4B6A89AF-CC84-4B7D-B082-C32D4D39FF82}" dt="2024-08-25T12:27:54.717" v="1943" actId="20577"/>
          <ac:spMkLst>
            <pc:docMk/>
            <pc:sldMk cId="1751147794" sldId="318"/>
            <ac:spMk id="10" creationId="{C614D605-738A-4DB9-4988-9D30DCBD7F9B}"/>
          </ac:spMkLst>
        </pc:spChg>
        <pc:spChg chg="add del mod">
          <ac:chgData name="김소평" userId="ab04918a-88b3-4f7c-99a9-b755a2f812bb" providerId="ADAL" clId="{4B6A89AF-CC84-4B7D-B082-C32D4D39FF82}" dt="2024-08-25T12:26:04.402" v="1897" actId="931"/>
          <ac:spMkLst>
            <pc:docMk/>
            <pc:sldMk cId="1751147794" sldId="318"/>
            <ac:spMk id="43" creationId="{DDD88D28-D711-5AC9-E34C-3050A6413FB3}"/>
          </ac:spMkLst>
        </pc:spChg>
        <pc:spChg chg="mod">
          <ac:chgData name="김소평" userId="ab04918a-88b3-4f7c-99a9-b755a2f812bb" providerId="ADAL" clId="{4B6A89AF-CC84-4B7D-B082-C32D4D39FF82}" dt="2024-08-25T12:29:35.786" v="1964"/>
          <ac:spMkLst>
            <pc:docMk/>
            <pc:sldMk cId="1751147794" sldId="318"/>
            <ac:spMk id="45" creationId="{2A504466-AF6B-14A5-DBE7-37A09EC63EC7}"/>
          </ac:spMkLst>
        </pc:spChg>
        <pc:picChg chg="del">
          <ac:chgData name="김소평" userId="ab04918a-88b3-4f7c-99a9-b755a2f812bb" providerId="ADAL" clId="{4B6A89AF-CC84-4B7D-B082-C32D4D39FF82}" dt="2024-08-25T12:21:34.587" v="1796" actId="478"/>
          <ac:picMkLst>
            <pc:docMk/>
            <pc:sldMk cId="1751147794" sldId="318"/>
            <ac:picMk id="3" creationId="{574E03E3-1072-C313-E724-3065ACF04DC0}"/>
          </ac:picMkLst>
        </pc:picChg>
        <pc:picChg chg="add mod">
          <ac:chgData name="김소평" userId="ab04918a-88b3-4f7c-99a9-b755a2f812bb" providerId="ADAL" clId="{4B6A89AF-CC84-4B7D-B082-C32D4D39FF82}" dt="2024-08-25T12:25:53.890" v="1896"/>
          <ac:picMkLst>
            <pc:docMk/>
            <pc:sldMk cId="1751147794" sldId="318"/>
            <ac:picMk id="4" creationId="{AF1FF6EA-3EC8-5C56-13AE-D8212E7658CA}"/>
          </ac:picMkLst>
        </pc:picChg>
        <pc:picChg chg="add mod">
          <ac:chgData name="김소평" userId="ab04918a-88b3-4f7c-99a9-b755a2f812bb" providerId="ADAL" clId="{4B6A89AF-CC84-4B7D-B082-C32D4D39FF82}" dt="2024-08-25T12:27:17.656" v="1917" actId="14100"/>
          <ac:picMkLst>
            <pc:docMk/>
            <pc:sldMk cId="1751147794" sldId="318"/>
            <ac:picMk id="9" creationId="{14CF77F1-5BC2-834D-7D2A-03675068BA75}"/>
          </ac:picMkLst>
        </pc:picChg>
      </pc:sldChg>
      <pc:sldChg chg="addSp delSp modSp mod">
        <pc:chgData name="김소평" userId="ab04918a-88b3-4f7c-99a9-b755a2f812bb" providerId="ADAL" clId="{4B6A89AF-CC84-4B7D-B082-C32D4D39FF82}" dt="2024-08-25T12:33:43.737" v="2050" actId="14100"/>
        <pc:sldMkLst>
          <pc:docMk/>
          <pc:sldMk cId="899745514" sldId="319"/>
        </pc:sldMkLst>
        <pc:spChg chg="add del mod">
          <ac:chgData name="김소평" userId="ab04918a-88b3-4f7c-99a9-b755a2f812bb" providerId="ADAL" clId="{4B6A89AF-CC84-4B7D-B082-C32D4D39FF82}" dt="2024-08-25T12:31:50.595" v="2040" actId="478"/>
          <ac:spMkLst>
            <pc:docMk/>
            <pc:sldMk cId="899745514" sldId="319"/>
            <ac:spMk id="3" creationId="{2700BD98-8C16-AC83-9296-B5CD313837B0}"/>
          </ac:spMkLst>
        </pc:spChg>
        <pc:spChg chg="mod">
          <ac:chgData name="김소평" userId="ab04918a-88b3-4f7c-99a9-b755a2f812bb" providerId="ADAL" clId="{4B6A89AF-CC84-4B7D-B082-C32D4D39FF82}" dt="2024-08-25T12:31:36.701" v="2026" actId="20577"/>
          <ac:spMkLst>
            <pc:docMk/>
            <pc:sldMk cId="899745514" sldId="319"/>
            <ac:spMk id="10" creationId="{C614D605-738A-4DB9-4988-9D30DCBD7F9B}"/>
          </ac:spMkLst>
        </pc:spChg>
        <pc:spChg chg="mod">
          <ac:chgData name="김소평" userId="ab04918a-88b3-4f7c-99a9-b755a2f812bb" providerId="ADAL" clId="{4B6A89AF-CC84-4B7D-B082-C32D4D39FF82}" dt="2024-08-25T12:30:07.393" v="1984" actId="20577"/>
          <ac:spMkLst>
            <pc:docMk/>
            <pc:sldMk cId="899745514" sldId="319"/>
            <ac:spMk id="42" creationId="{E7EE4D5B-87DD-4137-0625-40623A0E8A35}"/>
          </ac:spMkLst>
        </pc:spChg>
        <pc:spChg chg="mod">
          <ac:chgData name="김소평" userId="ab04918a-88b3-4f7c-99a9-b755a2f812bb" providerId="ADAL" clId="{4B6A89AF-CC84-4B7D-B082-C32D4D39FF82}" dt="2024-08-25T12:31:42.575" v="2038" actId="20577"/>
          <ac:spMkLst>
            <pc:docMk/>
            <pc:sldMk cId="899745514" sldId="319"/>
            <ac:spMk id="44" creationId="{9A16E2DA-8782-EACD-C467-2BD2FC22391C}"/>
          </ac:spMkLst>
        </pc:spChg>
        <pc:spChg chg="del">
          <ac:chgData name="김소평" userId="ab04918a-88b3-4f7c-99a9-b755a2f812bb" providerId="ADAL" clId="{4B6A89AF-CC84-4B7D-B082-C32D4D39FF82}" dt="2024-08-25T12:31:47.374" v="2039" actId="478"/>
          <ac:spMkLst>
            <pc:docMk/>
            <pc:sldMk cId="899745514" sldId="319"/>
            <ac:spMk id="45" creationId="{2A504466-AF6B-14A5-DBE7-37A09EC63EC7}"/>
          </ac:spMkLst>
        </pc:spChg>
        <pc:picChg chg="add mod">
          <ac:chgData name="김소평" userId="ab04918a-88b3-4f7c-99a9-b755a2f812bb" providerId="ADAL" clId="{4B6A89AF-CC84-4B7D-B082-C32D4D39FF82}" dt="2024-08-25T12:33:43.737" v="2050" actId="14100"/>
          <ac:picMkLst>
            <pc:docMk/>
            <pc:sldMk cId="899745514" sldId="319"/>
            <ac:picMk id="6" creationId="{4D5D256D-F6BE-8A55-C893-374E741A481F}"/>
          </ac:picMkLst>
        </pc:picChg>
        <pc:picChg chg="add mod">
          <ac:chgData name="김소평" userId="ab04918a-88b3-4f7c-99a9-b755a2f812bb" providerId="ADAL" clId="{4B6A89AF-CC84-4B7D-B082-C32D4D39FF82}" dt="2024-08-25T12:33:41.595" v="2049" actId="14100"/>
          <ac:picMkLst>
            <pc:docMk/>
            <pc:sldMk cId="899745514" sldId="319"/>
            <ac:picMk id="12" creationId="{CB039CE5-935F-9A5D-6674-D660B300972D}"/>
          </ac:picMkLst>
        </pc:picChg>
      </pc:sldChg>
      <pc:sldChg chg="modSp add del mod">
        <pc:chgData name="김소평" userId="ab04918a-88b3-4f7c-99a9-b755a2f812bb" providerId="ADAL" clId="{4B6A89AF-CC84-4B7D-B082-C32D4D39FF82}" dt="2024-08-25T12:42:36.201" v="2365" actId="47"/>
        <pc:sldMkLst>
          <pc:docMk/>
          <pc:sldMk cId="257207883" sldId="320"/>
        </pc:sldMkLst>
        <pc:spChg chg="mod">
          <ac:chgData name="김소평" userId="ab04918a-88b3-4f7c-99a9-b755a2f812bb" providerId="ADAL" clId="{4B6A89AF-CC84-4B7D-B082-C32D4D39FF82}" dt="2024-08-25T12:37:23.186" v="2098" actId="5793"/>
          <ac:spMkLst>
            <pc:docMk/>
            <pc:sldMk cId="257207883" sldId="320"/>
            <ac:spMk id="10" creationId="{94332442-C32F-F100-5E47-C27E25EE0BF7}"/>
          </ac:spMkLst>
        </pc:spChg>
      </pc:sldChg>
      <pc:sldChg chg="addSp delSp modSp mod">
        <pc:chgData name="김소평" userId="ab04918a-88b3-4f7c-99a9-b755a2f812bb" providerId="ADAL" clId="{4B6A89AF-CC84-4B7D-B082-C32D4D39FF82}" dt="2024-08-25T12:42:31.889" v="2364" actId="20577"/>
        <pc:sldMkLst>
          <pc:docMk/>
          <pc:sldMk cId="1668819881" sldId="321"/>
        </pc:sldMkLst>
        <pc:spChg chg="mod">
          <ac:chgData name="김소평" userId="ab04918a-88b3-4f7c-99a9-b755a2f812bb" providerId="ADAL" clId="{4B6A89AF-CC84-4B7D-B082-C32D4D39FF82}" dt="2024-08-25T12:38:41.987" v="2154" actId="113"/>
          <ac:spMkLst>
            <pc:docMk/>
            <pc:sldMk cId="1668819881" sldId="321"/>
            <ac:spMk id="5" creationId="{D4E38B89-C092-1BEE-70A3-2BF4406738CD}"/>
          </ac:spMkLst>
        </pc:spChg>
        <pc:spChg chg="mod">
          <ac:chgData name="김소평" userId="ab04918a-88b3-4f7c-99a9-b755a2f812bb" providerId="ADAL" clId="{4B6A89AF-CC84-4B7D-B082-C32D4D39FF82}" dt="2024-08-25T12:39:59.486" v="2163" actId="403"/>
          <ac:spMkLst>
            <pc:docMk/>
            <pc:sldMk cId="1668819881" sldId="321"/>
            <ac:spMk id="43" creationId="{DDD88D28-D711-5AC9-E34C-3050A6413FB3}"/>
          </ac:spMkLst>
        </pc:spChg>
        <pc:spChg chg="mod">
          <ac:chgData name="김소평" userId="ab04918a-88b3-4f7c-99a9-b755a2f812bb" providerId="ADAL" clId="{4B6A89AF-CC84-4B7D-B082-C32D4D39FF82}" dt="2024-08-25T12:42:31.889" v="2364" actId="20577"/>
          <ac:spMkLst>
            <pc:docMk/>
            <pc:sldMk cId="1668819881" sldId="321"/>
            <ac:spMk id="45" creationId="{2A504466-AF6B-14A5-DBE7-37A09EC63EC7}"/>
          </ac:spMkLst>
        </pc:spChg>
        <pc:picChg chg="add mod modCrop">
          <ac:chgData name="김소평" userId="ab04918a-88b3-4f7c-99a9-b755a2f812bb" providerId="ADAL" clId="{4B6A89AF-CC84-4B7D-B082-C32D4D39FF82}" dt="2024-08-25T12:41:02.738" v="2199" actId="14100"/>
          <ac:picMkLst>
            <pc:docMk/>
            <pc:sldMk cId="1668819881" sldId="321"/>
            <ac:picMk id="3" creationId="{1038E139-7FFE-BF01-4475-0645391E74BB}"/>
          </ac:picMkLst>
        </pc:picChg>
        <pc:picChg chg="del">
          <ac:chgData name="김소평" userId="ab04918a-88b3-4f7c-99a9-b755a2f812bb" providerId="ADAL" clId="{4B6A89AF-CC84-4B7D-B082-C32D4D39FF82}" dt="2024-08-25T12:40:27.782" v="2189" actId="478"/>
          <ac:picMkLst>
            <pc:docMk/>
            <pc:sldMk cId="1668819881" sldId="321"/>
            <ac:picMk id="11" creationId="{64794E30-8FC0-5766-1821-CE51BDBF5530}"/>
          </ac:picMkLst>
        </pc:picChg>
      </pc:sldChg>
      <pc:sldChg chg="addSp delSp modSp mod">
        <pc:chgData name="김소평" userId="ab04918a-88b3-4f7c-99a9-b755a2f812bb" providerId="ADAL" clId="{4B6A89AF-CC84-4B7D-B082-C32D4D39FF82}" dt="2024-08-25T12:46:56.200" v="2570" actId="14100"/>
        <pc:sldMkLst>
          <pc:docMk/>
          <pc:sldMk cId="3212372385" sldId="322"/>
        </pc:sldMkLst>
        <pc:spChg chg="add del mod">
          <ac:chgData name="김소평" userId="ab04918a-88b3-4f7c-99a9-b755a2f812bb" providerId="ADAL" clId="{4B6A89AF-CC84-4B7D-B082-C32D4D39FF82}" dt="2024-08-25T12:43:55.605" v="2548" actId="478"/>
          <ac:spMkLst>
            <pc:docMk/>
            <pc:sldMk cId="3212372385" sldId="322"/>
            <ac:spMk id="4" creationId="{47862EEE-87A8-6754-A8C0-A6E1A3B59DD4}"/>
          </ac:spMkLst>
        </pc:spChg>
        <pc:spChg chg="add del mod">
          <ac:chgData name="김소평" userId="ab04918a-88b3-4f7c-99a9-b755a2f812bb" providerId="ADAL" clId="{4B6A89AF-CC84-4B7D-B082-C32D4D39FF82}" dt="2024-08-25T12:43:56.644" v="2549" actId="478"/>
          <ac:spMkLst>
            <pc:docMk/>
            <pc:sldMk cId="3212372385" sldId="322"/>
            <ac:spMk id="9" creationId="{98EE486F-C7E1-330C-F19A-8BEB57B09BE3}"/>
          </ac:spMkLst>
        </pc:spChg>
        <pc:spChg chg="mod">
          <ac:chgData name="김소평" userId="ab04918a-88b3-4f7c-99a9-b755a2f812bb" providerId="ADAL" clId="{4B6A89AF-CC84-4B7D-B082-C32D4D39FF82}" dt="2024-08-25T12:42:54.971" v="2398" actId="20577"/>
          <ac:spMkLst>
            <pc:docMk/>
            <pc:sldMk cId="3212372385" sldId="322"/>
            <ac:spMk id="42" creationId="{E7EE4D5B-87DD-4137-0625-40623A0E8A35}"/>
          </ac:spMkLst>
        </pc:spChg>
        <pc:spChg chg="mod">
          <ac:chgData name="김소평" userId="ab04918a-88b3-4f7c-99a9-b755a2f812bb" providerId="ADAL" clId="{4B6A89AF-CC84-4B7D-B082-C32D4D39FF82}" dt="2024-08-25T12:43:48.044" v="2545" actId="20577"/>
          <ac:spMkLst>
            <pc:docMk/>
            <pc:sldMk cId="3212372385" sldId="322"/>
            <ac:spMk id="43" creationId="{DDD88D28-D711-5AC9-E34C-3050A6413FB3}"/>
          </ac:spMkLst>
        </pc:spChg>
        <pc:spChg chg="del">
          <ac:chgData name="김소평" userId="ab04918a-88b3-4f7c-99a9-b755a2f812bb" providerId="ADAL" clId="{4B6A89AF-CC84-4B7D-B082-C32D4D39FF82}" dt="2024-08-25T12:43:54.359" v="2547" actId="478"/>
          <ac:spMkLst>
            <pc:docMk/>
            <pc:sldMk cId="3212372385" sldId="322"/>
            <ac:spMk id="44" creationId="{9A16E2DA-8782-EACD-C467-2BD2FC22391C}"/>
          </ac:spMkLst>
        </pc:spChg>
        <pc:spChg chg="del">
          <ac:chgData name="김소평" userId="ab04918a-88b3-4f7c-99a9-b755a2f812bb" providerId="ADAL" clId="{4B6A89AF-CC84-4B7D-B082-C32D4D39FF82}" dt="2024-08-25T12:43:51.940" v="2546" actId="478"/>
          <ac:spMkLst>
            <pc:docMk/>
            <pc:sldMk cId="3212372385" sldId="322"/>
            <ac:spMk id="45" creationId="{2A504466-AF6B-14A5-DBE7-37A09EC63EC7}"/>
          </ac:spMkLst>
        </pc:spChg>
        <pc:picChg chg="mod">
          <ac:chgData name="김소평" userId="ab04918a-88b3-4f7c-99a9-b755a2f812bb" providerId="ADAL" clId="{4B6A89AF-CC84-4B7D-B082-C32D4D39FF82}" dt="2024-08-25T12:46:48.697" v="2567" actId="14100"/>
          <ac:picMkLst>
            <pc:docMk/>
            <pc:sldMk cId="3212372385" sldId="322"/>
            <ac:picMk id="3" creationId="{1038E139-7FFE-BF01-4475-0645391E74BB}"/>
          </ac:picMkLst>
        </pc:picChg>
        <pc:picChg chg="add mod">
          <ac:chgData name="김소평" userId="ab04918a-88b3-4f7c-99a9-b755a2f812bb" providerId="ADAL" clId="{4B6A89AF-CC84-4B7D-B082-C32D4D39FF82}" dt="2024-08-25T12:46:53.632" v="2569" actId="14100"/>
          <ac:picMkLst>
            <pc:docMk/>
            <pc:sldMk cId="3212372385" sldId="322"/>
            <ac:picMk id="11" creationId="{D6E74FB3-C72C-B5F1-0984-8D495C891F01}"/>
          </ac:picMkLst>
        </pc:picChg>
        <pc:picChg chg="add mod">
          <ac:chgData name="김소평" userId="ab04918a-88b3-4f7c-99a9-b755a2f812bb" providerId="ADAL" clId="{4B6A89AF-CC84-4B7D-B082-C32D4D39FF82}" dt="2024-08-25T12:46:18.247" v="2561" actId="14100"/>
          <ac:picMkLst>
            <pc:docMk/>
            <pc:sldMk cId="3212372385" sldId="322"/>
            <ac:picMk id="13" creationId="{520E0CC2-725E-84D0-0C33-410C1B15D6DD}"/>
          </ac:picMkLst>
        </pc:picChg>
        <pc:picChg chg="add mod">
          <ac:chgData name="김소평" userId="ab04918a-88b3-4f7c-99a9-b755a2f812bb" providerId="ADAL" clId="{4B6A89AF-CC84-4B7D-B082-C32D4D39FF82}" dt="2024-08-25T12:46:56.200" v="2570" actId="14100"/>
          <ac:picMkLst>
            <pc:docMk/>
            <pc:sldMk cId="3212372385" sldId="322"/>
            <ac:picMk id="15" creationId="{E9E59DEF-5A81-9399-45B8-180794ABA373}"/>
          </ac:picMkLst>
        </pc:picChg>
        <pc:picChg chg="add mod">
          <ac:chgData name="김소평" userId="ab04918a-88b3-4f7c-99a9-b755a2f812bb" providerId="ADAL" clId="{4B6A89AF-CC84-4B7D-B082-C32D4D39FF82}" dt="2024-08-25T12:46:50.097" v="2568" actId="1076"/>
          <ac:picMkLst>
            <pc:docMk/>
            <pc:sldMk cId="3212372385" sldId="322"/>
            <ac:picMk id="17" creationId="{340E23F8-D8D1-17DA-78FC-AD7966019D7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96DF4A1-647D-45ED-4039-DB1F96860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ko-KR" sz="1200"/>
            </a:lvl1pPr>
          </a:lstStyle>
          <a:p>
            <a:pPr rtl="0"/>
            <a:endParaRPr 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45B069F-A8F2-8387-8C92-A2E5464B75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ko-KR" sz="1200"/>
            </a:lvl1pPr>
          </a:lstStyle>
          <a:p>
            <a:pPr rtl="0"/>
            <a:fld id="{6B6D55EA-B57E-4AD1-A944-646B8F8D1E89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2024-08-25</a:t>
            </a:fld>
            <a:endParaRPr 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10553D-995D-EFE2-4EAC-170D76D066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ko-KR" sz="1200"/>
            </a:lvl1pPr>
          </a:lstStyle>
          <a:p>
            <a:pPr rtl="0"/>
            <a:endParaRPr 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3C3C56-8BAD-E984-BB24-4EA71CA2EB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ko-KR" sz="1200"/>
            </a:lvl1pPr>
          </a:lstStyle>
          <a:p>
            <a:pPr rtl="0"/>
            <a:fld id="{44AAF311-A558-444C-927C-8328B655F972}" type="slidenum">
              <a:rPr 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32189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ko-KR" sz="1200">
                <a:latin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ko-KR" sz="1200">
                <a:latin typeface="맑은 고딕" panose="020B0503020000020004" pitchFamily="50" charset="-127"/>
              </a:defRPr>
            </a:lvl1pPr>
          </a:lstStyle>
          <a:p>
            <a:fld id="{FB7F413A-47AD-401C-9241-3FECF31017DB}" type="datetime1">
              <a:rPr lang="ko-KR" altLang="en-US" smtClean="0"/>
              <a:t>2024-08-25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ko-KR"/>
            </a:defPPr>
          </a:lstStyle>
          <a:p>
            <a:pPr rtl="0"/>
            <a:endParaRPr lang="ko-KR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ko-KR"/>
            </a:defPPr>
          </a:lstStyle>
          <a:p>
            <a:pPr lvl="0" rtl="0"/>
            <a:r>
              <a:rPr lang="ko-KR" dirty="0"/>
              <a:t>마스터 텍스트 스타일을 편집하려면 클릭하세요.</a:t>
            </a:r>
          </a:p>
          <a:p>
            <a:pPr lvl="1" rtl="0"/>
            <a:r>
              <a:rPr lang="ko-KR" dirty="0"/>
              <a:t>둘째 수준</a:t>
            </a:r>
          </a:p>
          <a:p>
            <a:pPr lvl="2" rtl="0"/>
            <a:r>
              <a:rPr lang="ko-KR" dirty="0"/>
              <a:t>셋째 수준</a:t>
            </a:r>
          </a:p>
          <a:p>
            <a:pPr lvl="3" rtl="0"/>
            <a:r>
              <a:rPr lang="ko-KR" dirty="0"/>
              <a:t>넷째 수준</a:t>
            </a:r>
          </a:p>
          <a:p>
            <a:pPr lvl="4" rtl="0"/>
            <a:r>
              <a:rPr lang="ko-KR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ko-KR" sz="1200">
                <a:latin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ko-KR" sz="1200">
                <a:latin typeface="맑은 고딕" panose="020B0503020000020004" pitchFamily="50" charset="-127"/>
              </a:defRPr>
            </a:lvl1pPr>
          </a:lstStyle>
          <a:p>
            <a:fld id="{821E5FCA-B2DD-C941-A2C1-638939433487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48964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ko-KR"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>
      <a:defRPr sz="1200" baseline="0">
        <a:ea typeface="맑은 고딕" panose="020B0503020000020004" pitchFamily="50" charset="-127"/>
      </a:defRPr>
    </a:lvl2pPr>
    <a:lvl3pPr marL="914400" algn="l">
      <a:defRPr sz="1200" baseline="0">
        <a:ea typeface="맑은 고딕" panose="020B0503020000020004" pitchFamily="50" charset="-127"/>
      </a:defRPr>
    </a:lvl3pPr>
    <a:lvl4pPr marL="1371600" algn="l">
      <a:defRPr sz="1200" baseline="0">
        <a:ea typeface="맑은 고딕" panose="020B0503020000020004" pitchFamily="50" charset="-127"/>
      </a:defRPr>
    </a:lvl4pPr>
    <a:lvl5pPr marL="1828800" algn="l">
      <a:defRPr sz="1200" baseline="0">
        <a:ea typeface="맑은 고딕" panose="020B0503020000020004" pitchFamily="50" charset="-127"/>
      </a:defRPr>
    </a:lvl5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ko-KR" smtClean="0">
                <a:ea typeface="맑은 고딕" panose="020B0503020000020004" pitchFamily="50" charset="-127"/>
              </a:rPr>
              <a:t>1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20095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1E5FCA-B2DD-C941-A2C1-638939433487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832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en-US" altLang="ko-KR" smtClean="0">
                <a:ea typeface="맑은 고딕" panose="020B0503020000020004" pitchFamily="50" charset="-127"/>
              </a:rPr>
              <a:t>11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59740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1E5FCA-B2DD-C941-A2C1-638939433487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0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en-US" altLang="ko-KR" smtClean="0">
                <a:ea typeface="맑은 고딕" panose="020B0503020000020004" pitchFamily="50" charset="-127"/>
              </a:rPr>
              <a:t>13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33033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1E5FCA-B2DD-C941-A2C1-638939433487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0587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en-US" altLang="ko-KR" smtClean="0">
                <a:ea typeface="맑은 고딕" panose="020B0503020000020004" pitchFamily="50" charset="-127"/>
              </a:rPr>
              <a:t>15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98330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1E5FCA-B2DD-C941-A2C1-638939433487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29433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en-US" altLang="ko-KR" smtClean="0">
                <a:ea typeface="맑은 고딕" panose="020B0503020000020004" pitchFamily="50" charset="-127"/>
              </a:rPr>
              <a:t>17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663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ko-KR" smtClean="0">
                <a:ea typeface="맑은 고딕" panose="020B0503020000020004" pitchFamily="50" charset="-127"/>
              </a:rPr>
              <a:t>2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5639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ko-KR" smtClean="0">
                <a:ea typeface="맑은 고딕" panose="020B0503020000020004" pitchFamily="50" charset="-127"/>
              </a:rPr>
              <a:t>3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94380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ko-KR" smtClean="0">
                <a:ea typeface="맑은 고딕" panose="020B0503020000020004" pitchFamily="50" charset="-127"/>
              </a:rPr>
              <a:t>4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777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en-US" altLang="ko-KR" smtClean="0">
                <a:ea typeface="맑은 고딕" panose="020B0503020000020004" pitchFamily="50" charset="-127"/>
              </a:rPr>
              <a:t>5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4497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en-US" altLang="ko-KR" smtClean="0">
                <a:ea typeface="맑은 고딕" panose="020B0503020000020004" pitchFamily="50" charset="-127"/>
              </a:rPr>
              <a:t>6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156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821E5FCA-B2DD-C941-A2C1-638939433487}" type="slidenum">
              <a:rPr lang="en-US" altLang="ko-KR" smtClean="0">
                <a:ea typeface="맑은 고딕" panose="020B0503020000020004" pitchFamily="50" charset="-127"/>
              </a:rPr>
              <a:t>7</a:t>
            </a:fld>
            <a:endParaRPr lang="ko-KR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9740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1E5FCA-B2DD-C941-A2C1-638939433487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55785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endParaRPr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1E5FCA-B2DD-C941-A2C1-638939433487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409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1734DBF-D33A-9B28-288C-C2DAB9E541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rtlCol="0" anchor="t">
            <a:noAutofit/>
          </a:bodyPr>
          <a:lstStyle>
            <a:lvl1pPr algn="l">
              <a:defRPr lang="ko-KR"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pPr rtl="0"/>
            <a:r>
              <a:rPr lang="ko-KR" dirty="0"/>
              <a:t>클릭하여 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 rtlCol="0"/>
          <a:lstStyle>
            <a:lvl1pPr marL="0" indent="0" algn="l">
              <a:buNone/>
              <a:defRPr lang="ko-KR" sz="2400" b="1" baseline="0">
                <a:latin typeface="맑은 고딕" panose="020B0503020000020004" pitchFamily="50" charset="-127"/>
                <a:ea typeface="+mn-ea"/>
              </a:defRPr>
            </a:lvl1pPr>
            <a:lvl2pPr marL="457200" indent="0" algn="ctr">
              <a:buNone/>
              <a:defRPr lang="ko-KR" sz="2000"/>
            </a:lvl2pPr>
            <a:lvl3pPr marL="914400" indent="0" algn="ctr">
              <a:buNone/>
              <a:defRPr lang="ko-KR" sz="1800"/>
            </a:lvl3pPr>
            <a:lvl4pPr marL="1371600" indent="0" algn="ctr">
              <a:buNone/>
              <a:defRPr lang="ko-KR" sz="1600"/>
            </a:lvl4pPr>
            <a:lvl5pPr marL="1828800" indent="0" algn="ctr">
              <a:buNone/>
              <a:defRPr lang="ko-KR" sz="1600"/>
            </a:lvl5pPr>
            <a:lvl6pPr marL="2286000" indent="0" algn="ctr">
              <a:buNone/>
              <a:defRPr lang="ko-KR" sz="1600"/>
            </a:lvl6pPr>
            <a:lvl7pPr marL="2743200" indent="0" algn="ctr">
              <a:buNone/>
              <a:defRPr lang="ko-KR" sz="1600"/>
            </a:lvl7pPr>
            <a:lvl8pPr marL="3200400" indent="0" algn="ctr">
              <a:buNone/>
              <a:defRPr lang="ko-KR" sz="1600"/>
            </a:lvl8pPr>
            <a:lvl9pPr marL="3657600" indent="0" algn="ctr">
              <a:buNone/>
              <a:defRPr lang="ko-KR"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3345C5D8-082A-AC27-3801-7A6EC37519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809"/>
          <a:stretch/>
        </p:blipFill>
        <p:spPr>
          <a:xfrm>
            <a:off x="0" y="0"/>
            <a:ext cx="5467552" cy="23500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531883F-9B23-B442-5F02-C2D25BB37C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41236" y="1234440"/>
            <a:ext cx="4950764" cy="562356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ko-KR" sz="4800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solidFill>
                  <a:schemeClr val="bg1"/>
                </a:solidFill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648" y="3127248"/>
            <a:ext cx="2029968" cy="2514600"/>
          </a:xfrm>
          <a:solidFill>
            <a:schemeClr val="accent6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843784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solidFill>
                  <a:schemeClr val="bg1"/>
                </a:solidFill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843784" y="3127248"/>
            <a:ext cx="2029968" cy="2514600"/>
          </a:xfr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</p:txBody>
      </p:sp>
      <p:sp>
        <p:nvSpPr>
          <p:cNvPr id="7" name="텍스트 개체 틀 4">
            <a:extLst>
              <a:ext uri="{FF2B5EF4-FFF2-40B4-BE49-F238E27FC236}">
                <a16:creationId xmlns:a16="http://schemas.microsoft.com/office/drawing/2014/main" id="{9A48939F-0CF9-9CBD-F606-7A4850B910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84064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solidFill>
                  <a:schemeClr val="bg1"/>
                </a:solidFill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693BC756-2B97-9751-B879-03B6F1C405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84064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</p:txBody>
      </p:sp>
      <p:sp>
        <p:nvSpPr>
          <p:cNvPr id="20" name="텍스트 개체 틀 4">
            <a:extLst>
              <a:ext uri="{FF2B5EF4-FFF2-40B4-BE49-F238E27FC236}">
                <a16:creationId xmlns:a16="http://schemas.microsoft.com/office/drawing/2014/main" id="{843F725B-A33F-7FB2-E5C4-96EA154660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15200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solidFill>
                  <a:schemeClr val="bg1"/>
                </a:solidFill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1" name="내용 개체 틀 5">
            <a:extLst>
              <a:ext uri="{FF2B5EF4-FFF2-40B4-BE49-F238E27FC236}">
                <a16:creationId xmlns:a16="http://schemas.microsoft.com/office/drawing/2014/main" id="{D9DD0DA7-5A1E-5312-178F-13561EF7C23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315200" y="3127248"/>
            <a:ext cx="2029968" cy="2514600"/>
          </a:xfr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</p:txBody>
      </p:sp>
      <p:sp>
        <p:nvSpPr>
          <p:cNvPr id="22" name="텍스트 개체 틀 4">
            <a:extLst>
              <a:ext uri="{FF2B5EF4-FFF2-40B4-BE49-F238E27FC236}">
                <a16:creationId xmlns:a16="http://schemas.microsoft.com/office/drawing/2014/main" id="{5FBC3880-98AC-466C-7AD1-FDC8B395870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6336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solidFill>
                  <a:schemeClr val="bg1"/>
                </a:solidFill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내용 개체 틀 5">
            <a:extLst>
              <a:ext uri="{FF2B5EF4-FFF2-40B4-BE49-F238E27FC236}">
                <a16:creationId xmlns:a16="http://schemas.microsoft.com/office/drawing/2014/main" id="{24965100-8EF5-0264-CEE5-BD5BF190163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546336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(S)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653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타임라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0CC3D06-2435-B655-8AA5-11CCBBEF1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62234" y="0"/>
            <a:ext cx="3429766" cy="682142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ko-KR" sz="4800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4" name="텍스트 개체 틀 33">
            <a:extLst>
              <a:ext uri="{FF2B5EF4-FFF2-40B4-BE49-F238E27FC236}">
                <a16:creationId xmlns:a16="http://schemas.microsoft.com/office/drawing/2014/main" id="{5D1E9421-BC85-99CB-EB40-1863FA62274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-25907" y="3072704"/>
            <a:ext cx="1783080" cy="512064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2000" b="1" cap="all" spc="200" baseline="0"/>
            </a:lvl1pPr>
          </a:lstStyle>
          <a:p>
            <a:pPr lvl="0" rtl="0"/>
            <a:r>
              <a:rPr lang="ko-KR" dirty="0"/>
              <a:t>MMM YYYY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47BABAF8-5220-1E24-CE43-927FCCA269A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46218" y="2432434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8" name="텍스트 개체 틀 33">
            <a:extLst>
              <a:ext uri="{FF2B5EF4-FFF2-40B4-BE49-F238E27FC236}">
                <a16:creationId xmlns:a16="http://schemas.microsoft.com/office/drawing/2014/main" id="{F1D095F8-4552-1F88-C37B-99775B68AC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2196136" y="4517644"/>
            <a:ext cx="1783080" cy="512064"/>
          </a:xfrm>
          <a:solidFill>
            <a:schemeClr val="accent2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2000" b="1" cap="all" spc="200" baseline="0"/>
            </a:lvl1pPr>
          </a:lstStyle>
          <a:p>
            <a:pPr lvl="0" rtl="0"/>
            <a:r>
              <a:rPr lang="ko-KR" dirty="0"/>
              <a:t>MMM YYYY</a:t>
            </a:r>
          </a:p>
        </p:txBody>
      </p:sp>
      <p:sp>
        <p:nvSpPr>
          <p:cNvPr id="48" name="텍스트 개체 틀 40">
            <a:extLst>
              <a:ext uri="{FF2B5EF4-FFF2-40B4-BE49-F238E27FC236}">
                <a16:creationId xmlns:a16="http://schemas.microsoft.com/office/drawing/2014/main" id="{4C4BFA3E-7B57-DCDD-4EA6-16C64A3756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383307" y="3882136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5" name="텍스트 개체 틀 33">
            <a:extLst>
              <a:ext uri="{FF2B5EF4-FFF2-40B4-BE49-F238E27FC236}">
                <a16:creationId xmlns:a16="http://schemas.microsoft.com/office/drawing/2014/main" id="{C65BF0DD-74C0-E055-CCAC-600751F517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4418179" y="3067943"/>
            <a:ext cx="1783080" cy="512064"/>
          </a:xfrm>
          <a:solidFill>
            <a:schemeClr val="accent3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2000" b="1" cap="all" spc="200" baseline="0"/>
            </a:lvl1pPr>
          </a:lstStyle>
          <a:p>
            <a:pPr lvl="0" rtl="0"/>
            <a:r>
              <a:rPr lang="ko-KR" dirty="0"/>
              <a:t>MMM YYYY</a:t>
            </a:r>
          </a:p>
        </p:txBody>
      </p:sp>
      <p:sp>
        <p:nvSpPr>
          <p:cNvPr id="44" name="텍스트 개체 틀 40">
            <a:extLst>
              <a:ext uri="{FF2B5EF4-FFF2-40B4-BE49-F238E27FC236}">
                <a16:creationId xmlns:a16="http://schemas.microsoft.com/office/drawing/2014/main" id="{25927394-D1A0-C084-C689-F7A4EEE924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89586" y="2432435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9" name="텍스트 개체 틀 33">
            <a:extLst>
              <a:ext uri="{FF2B5EF4-FFF2-40B4-BE49-F238E27FC236}">
                <a16:creationId xmlns:a16="http://schemas.microsoft.com/office/drawing/2014/main" id="{08F0F1F2-0D4E-95EA-349B-D734163FD5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6200000">
            <a:off x="6640222" y="4517644"/>
            <a:ext cx="1783080" cy="512064"/>
          </a:xfrm>
          <a:solidFill>
            <a:schemeClr val="accent4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2000" b="1" cap="all" spc="200" baseline="0"/>
            </a:lvl1pPr>
          </a:lstStyle>
          <a:p>
            <a:pPr lvl="0" rtl="0"/>
            <a:r>
              <a:rPr lang="ko-KR" dirty="0"/>
              <a:t>MMM YYYY</a:t>
            </a:r>
          </a:p>
        </p:txBody>
      </p:sp>
      <p:sp>
        <p:nvSpPr>
          <p:cNvPr id="46" name="텍스트 개체 틀 40">
            <a:extLst>
              <a:ext uri="{FF2B5EF4-FFF2-40B4-BE49-F238E27FC236}">
                <a16:creationId xmlns:a16="http://schemas.microsoft.com/office/drawing/2014/main" id="{B322E7EB-0174-5A8C-5BE3-F501B5670FA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27392" y="3882136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6" name="텍스트 개체 틀 33">
            <a:extLst>
              <a:ext uri="{FF2B5EF4-FFF2-40B4-BE49-F238E27FC236}">
                <a16:creationId xmlns:a16="http://schemas.microsoft.com/office/drawing/2014/main" id="{36C15449-A445-41A6-EAD9-37446450CC1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8862264" y="3072704"/>
            <a:ext cx="1783080" cy="512064"/>
          </a:xfrm>
          <a:solidFill>
            <a:schemeClr val="accent5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2000" b="1" cap="all" spc="200" baseline="0"/>
            </a:lvl1pPr>
          </a:lstStyle>
          <a:p>
            <a:pPr lvl="0" rtl="0"/>
            <a:r>
              <a:rPr lang="ko-KR" dirty="0"/>
              <a:t>MMM YYYY</a:t>
            </a:r>
          </a:p>
        </p:txBody>
      </p:sp>
      <p:sp>
        <p:nvSpPr>
          <p:cNvPr id="45" name="텍스트 개체 틀 40">
            <a:extLst>
              <a:ext uri="{FF2B5EF4-FFF2-40B4-BE49-F238E27FC236}">
                <a16:creationId xmlns:a16="http://schemas.microsoft.com/office/drawing/2014/main" id="{E6B7327B-EA3B-790D-AB08-0ED1D2FB401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35230" y="2437196"/>
            <a:ext cx="1796654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sz="1600" spc="100" baseline="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(S)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1201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9070F102-837A-486A-0CD4-E957B66B87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931920"/>
            <a:ext cx="5470497" cy="292608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19FAF77-1797-C11F-A1A9-B351E30B37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8215" y="0"/>
            <a:ext cx="4983785" cy="227685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ko-KR" sz="4800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2438400"/>
            <a:ext cx="5157787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648" y="2871216"/>
            <a:ext cx="5157787" cy="3247462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ko-KR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0" y="2438400"/>
            <a:ext cx="5183188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800" y="2871216"/>
            <a:ext cx="5183188" cy="3247462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ko-KR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(S)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세 가지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AE1E66A3-7FD1-08A5-8B20-36C5331DCF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3650" y="4014216"/>
            <a:ext cx="5738350" cy="284378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464B067-71A6-CB30-BD46-5499FAAE00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5458968" cy="291991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ko-KR" sz="4800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2438400"/>
            <a:ext cx="3419856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648" y="2871216"/>
            <a:ext cx="3419856" cy="292555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ko-KR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07408" y="2438400"/>
            <a:ext cx="3419856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07408" y="2871216"/>
            <a:ext cx="3419856" cy="292555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ko-KR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7" name="텍스트 개체 틀 4">
            <a:extLst>
              <a:ext uri="{FF2B5EF4-FFF2-40B4-BE49-F238E27FC236}">
                <a16:creationId xmlns:a16="http://schemas.microsoft.com/office/drawing/2014/main" id="{9A48939F-0CF9-9CBD-F606-7A4850B910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83880" y="2438400"/>
            <a:ext cx="3419856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ko-KR" sz="2000" b="1" cap="all" spc="200" baseline="0">
                <a:latin typeface="맑은 고딕" panose="020B0503020000020004" pitchFamily="50" charset="-127"/>
                <a:ea typeface="+mj-ea"/>
              </a:defRPr>
            </a:lvl1pPr>
            <a:lvl2pPr marL="457200" indent="0">
              <a:buNone/>
              <a:defRPr lang="ko-KR" sz="2000" b="1"/>
            </a:lvl2pPr>
            <a:lvl3pPr marL="914400" indent="0">
              <a:buNone/>
              <a:defRPr lang="ko-KR" sz="1800" b="1"/>
            </a:lvl3pPr>
            <a:lvl4pPr marL="1371600" indent="0">
              <a:buNone/>
              <a:defRPr lang="ko-KR" sz="1600" b="1"/>
            </a:lvl4pPr>
            <a:lvl5pPr marL="1828800" indent="0">
              <a:buNone/>
              <a:defRPr lang="ko-KR" sz="1600" b="1"/>
            </a:lvl5pPr>
            <a:lvl6pPr marL="2286000" indent="0">
              <a:buNone/>
              <a:defRPr lang="ko-KR" sz="1600" b="1"/>
            </a:lvl6pPr>
            <a:lvl7pPr marL="2743200" indent="0">
              <a:buNone/>
              <a:defRPr lang="ko-KR" sz="1600" b="1"/>
            </a:lvl7pPr>
            <a:lvl8pPr marL="3200400" indent="0">
              <a:buNone/>
              <a:defRPr lang="ko-KR" sz="1600" b="1"/>
            </a:lvl8pPr>
            <a:lvl9pPr marL="3657600" indent="0">
              <a:buNone/>
              <a:defRPr lang="ko-KR"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3" name="내용 개체 틀 5">
            <a:extLst>
              <a:ext uri="{FF2B5EF4-FFF2-40B4-BE49-F238E27FC236}">
                <a16:creationId xmlns:a16="http://schemas.microsoft.com/office/drawing/2014/main" id="{693BC756-2B97-9751-B879-03B6F1C405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83880" y="2871216"/>
            <a:ext cx="3419856" cy="292555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ko-KR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(S)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287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F5F45936-2436-D9FD-A05D-F3C70F90FD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758530"/>
            <a:ext cx="4700016" cy="30994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DF862D5-CF3B-E45B-934F-ACEF42B35B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5148072" cy="3436275"/>
          </a:xfrm>
          <a:prstGeom prst="rect">
            <a:avLst/>
          </a:prstGeom>
        </p:spPr>
      </p:pic>
      <p:sp>
        <p:nvSpPr>
          <p:cNvPr id="12" name="제목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ko-KR" sz="4800" cap="all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14" name="내용 개체 틀 13">
            <a:extLst>
              <a:ext uri="{FF2B5EF4-FFF2-40B4-BE49-F238E27FC236}">
                <a16:creationId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ko-KR"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ko-KR"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ko-KR"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ko-KR"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ko-KR" sz="16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5" name="직선 연결선(S)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(S)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8889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79AFB71-7F33-280E-7877-06F4AFFF06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10B0FF2F-3458-EA78-83DC-46FB2E5CE1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rtlCol="0" anchor="t">
            <a:noAutofit/>
          </a:bodyPr>
          <a:lstStyle>
            <a:lvl1pPr algn="l">
              <a:defRPr lang="ko-KR"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pPr rtl="0"/>
            <a:r>
              <a:rPr lang="ko-KR" dirty="0"/>
              <a:t>클릭하여 마스터 제목 스타일 편집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DC93615E-193E-5253-6EE0-EC01791E3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3483864"/>
            <a:ext cx="10040112" cy="1280160"/>
          </a:xfrm>
        </p:spPr>
        <p:txBody>
          <a:bodyPr rtlCol="0"/>
          <a:lstStyle>
            <a:lvl1pPr marL="0" indent="0" algn="l">
              <a:buNone/>
              <a:defRPr lang="ko-KR" sz="2400" b="1" baseline="0">
                <a:latin typeface="맑은 고딕" panose="020B0503020000020004" pitchFamily="50" charset="-127"/>
                <a:ea typeface="+mn-ea"/>
              </a:defRPr>
            </a:lvl1pPr>
            <a:lvl2pPr marL="457200" indent="0" algn="ctr">
              <a:buNone/>
              <a:defRPr lang="ko-KR" sz="2000"/>
            </a:lvl2pPr>
            <a:lvl3pPr marL="914400" indent="0" algn="ctr">
              <a:buNone/>
              <a:defRPr lang="ko-KR" sz="1800"/>
            </a:lvl3pPr>
            <a:lvl4pPr marL="1371600" indent="0" algn="ctr">
              <a:buNone/>
              <a:defRPr lang="ko-KR" sz="1600"/>
            </a:lvl4pPr>
            <a:lvl5pPr marL="1828800" indent="0" algn="ctr">
              <a:buNone/>
              <a:defRPr lang="ko-KR" sz="1600"/>
            </a:lvl5pPr>
            <a:lvl6pPr marL="2286000" indent="0" algn="ctr">
              <a:buNone/>
              <a:defRPr lang="ko-KR" sz="1600"/>
            </a:lvl6pPr>
            <a:lvl7pPr marL="2743200" indent="0" algn="ctr">
              <a:buNone/>
              <a:defRPr lang="ko-KR" sz="1600"/>
            </a:lvl7pPr>
            <a:lvl8pPr marL="3200400" indent="0" algn="ctr">
              <a:buNone/>
              <a:defRPr lang="ko-KR" sz="1600"/>
            </a:lvl8pPr>
            <a:lvl9pPr marL="3657600" indent="0" algn="ctr">
              <a:buNone/>
              <a:defRPr lang="ko-KR"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3403559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5" name="직선 연결선(S)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(S)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3BDEDC48-AA67-6FC9-FF0E-CD3CB49A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ko-KR" sz="4800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5418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ko-KR" sz="3200">
                <a:latin typeface="맑은 고딕" panose="020B0503020000020004" pitchFamily="50" charset="-127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ko-KR" sz="3200"/>
            </a:lvl1pPr>
            <a:lvl2pPr>
              <a:defRPr lang="ko-KR" sz="2800"/>
            </a:lvl2pPr>
            <a:lvl3pPr>
              <a:defRPr lang="ko-KR" sz="2400"/>
            </a:lvl3pPr>
            <a:lvl4pPr>
              <a:defRPr lang="ko-KR" sz="2000"/>
            </a:lvl4pPr>
            <a:lvl5pPr>
              <a:defRPr lang="ko-KR" sz="2000"/>
            </a:lvl5pPr>
            <a:lvl6pPr>
              <a:defRPr lang="ko-KR" sz="2000"/>
            </a:lvl6pPr>
            <a:lvl7pPr>
              <a:defRPr lang="ko-KR" sz="2000"/>
            </a:lvl7pPr>
            <a:lvl8pPr>
              <a:defRPr lang="ko-KR" sz="2000"/>
            </a:lvl8pPr>
            <a:lvl9pPr>
              <a:defRPr lang="ko-KR" sz="2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ko-KR" sz="1600"/>
            </a:lvl1pPr>
            <a:lvl2pPr marL="457200" indent="0">
              <a:buNone/>
              <a:defRPr lang="ko-KR" sz="1400"/>
            </a:lvl2pPr>
            <a:lvl3pPr marL="914400" indent="0">
              <a:buNone/>
              <a:defRPr lang="ko-KR" sz="1200"/>
            </a:lvl3pPr>
            <a:lvl4pPr marL="1371600" indent="0">
              <a:buNone/>
              <a:defRPr lang="ko-KR" sz="1000"/>
            </a:lvl4pPr>
            <a:lvl5pPr marL="1828800" indent="0">
              <a:buNone/>
              <a:defRPr lang="ko-KR" sz="1000"/>
            </a:lvl5pPr>
            <a:lvl6pPr marL="2286000" indent="0">
              <a:buNone/>
              <a:defRPr lang="ko-KR" sz="1000"/>
            </a:lvl6pPr>
            <a:lvl7pPr marL="2743200" indent="0">
              <a:buNone/>
              <a:defRPr lang="ko-KR" sz="1000"/>
            </a:lvl7pPr>
            <a:lvl8pPr marL="3200400" indent="0">
              <a:buNone/>
              <a:defRPr lang="ko-KR" sz="1000"/>
            </a:lvl8pPr>
            <a:lvl9pPr marL="3657600" indent="0">
              <a:buNone/>
              <a:defRPr lang="ko-KR"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8" name="직선 연결선(S) 7">
            <a:extLst>
              <a:ext uri="{FF2B5EF4-FFF2-40B4-BE49-F238E27FC236}">
                <a16:creationId xmlns:a16="http://schemas.microsoft.com/office/drawing/2014/main" id="{5754AE8D-13E4-BDDA-7C36-A9E08FD0A0E8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6CE37136-8479-8CDC-7EEB-030C1A8151EF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ko-KR" sz="3200">
                <a:latin typeface="맑은 고딕" panose="020B0503020000020004" pitchFamily="50" charset="-127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lang="ko-KR" sz="3200"/>
            </a:lvl1pPr>
            <a:lvl2pPr marL="457200" indent="0">
              <a:buNone/>
              <a:defRPr lang="ko-KR" sz="2800"/>
            </a:lvl2pPr>
            <a:lvl3pPr marL="914400" indent="0">
              <a:buNone/>
              <a:defRPr lang="ko-KR" sz="2400"/>
            </a:lvl3pPr>
            <a:lvl4pPr marL="1371600" indent="0">
              <a:buNone/>
              <a:defRPr lang="ko-KR" sz="2000"/>
            </a:lvl4pPr>
            <a:lvl5pPr marL="1828800" indent="0">
              <a:buNone/>
              <a:defRPr lang="ko-KR" sz="2000"/>
            </a:lvl5pPr>
            <a:lvl6pPr marL="2286000" indent="0">
              <a:buNone/>
              <a:defRPr lang="ko-KR" sz="2000"/>
            </a:lvl6pPr>
            <a:lvl7pPr marL="2743200" indent="0">
              <a:buNone/>
              <a:defRPr lang="ko-KR" sz="2000"/>
            </a:lvl7pPr>
            <a:lvl8pPr marL="3200400" indent="0">
              <a:buNone/>
              <a:defRPr lang="ko-KR" sz="2000"/>
            </a:lvl8pPr>
            <a:lvl9pPr marL="3657600" indent="0">
              <a:buNone/>
              <a:defRPr lang="ko-KR"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ko-KR" sz="1600"/>
            </a:lvl1pPr>
            <a:lvl2pPr marL="457200" indent="0">
              <a:buNone/>
              <a:defRPr lang="ko-KR" sz="1400"/>
            </a:lvl2pPr>
            <a:lvl3pPr marL="914400" indent="0">
              <a:buNone/>
              <a:defRPr lang="ko-KR" sz="1200"/>
            </a:lvl3pPr>
            <a:lvl4pPr marL="1371600" indent="0">
              <a:buNone/>
              <a:defRPr lang="ko-KR" sz="1000"/>
            </a:lvl4pPr>
            <a:lvl5pPr marL="1828800" indent="0">
              <a:buNone/>
              <a:defRPr lang="ko-KR" sz="1000"/>
            </a:lvl5pPr>
            <a:lvl6pPr marL="2286000" indent="0">
              <a:buNone/>
              <a:defRPr lang="ko-KR" sz="1000"/>
            </a:lvl6pPr>
            <a:lvl7pPr marL="2743200" indent="0">
              <a:buNone/>
              <a:defRPr lang="ko-KR" sz="1000"/>
            </a:lvl7pPr>
            <a:lvl8pPr marL="3200400" indent="0">
              <a:buNone/>
              <a:defRPr lang="ko-KR" sz="1000"/>
            </a:lvl8pPr>
            <a:lvl9pPr marL="3657600" indent="0">
              <a:buNone/>
              <a:defRPr lang="ko-KR"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8" name="직선 연결선(S) 7">
            <a:extLst>
              <a:ext uri="{FF2B5EF4-FFF2-40B4-BE49-F238E27FC236}">
                <a16:creationId xmlns:a16="http://schemas.microsoft.com/office/drawing/2014/main" id="{1DC6EFE9-BD9C-6124-823A-BD1C488321D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21B53473-DF27-C657-627F-ED66976E076B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D1D3B0F0-DE71-18AB-7957-4CFA29C3A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57290"/>
            <a:ext cx="5797296" cy="600071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F04770F-E995-EF98-B4D1-9F13733EEF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63000" y="0"/>
            <a:ext cx="3429000" cy="6807199"/>
          </a:xfrm>
          <a:prstGeom prst="rect">
            <a:avLst/>
          </a:prstGeom>
        </p:spPr>
      </p:pic>
      <p:sp>
        <p:nvSpPr>
          <p:cNvPr id="12" name="제목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ko-KR" sz="4800" cap="all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14" name="내용 개체 틀 13">
            <a:extLst>
              <a:ext uri="{FF2B5EF4-FFF2-40B4-BE49-F238E27FC236}">
                <a16:creationId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ko-KR" sz="2400" b="1" spc="2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ko-KR" sz="24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ko-KR" sz="24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ko-KR" sz="24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ko-KR" sz="24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5" name="직선 연결선(S)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(S)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844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0328C38-4E83-27EA-9D01-DDDF734988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70576" y="3428234"/>
            <a:ext cx="6821424" cy="34297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270B91D-A39E-3D53-DBBB-DF836D19BE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4654518" cy="5239512"/>
          </a:xfrm>
          <a:prstGeom prst="rect">
            <a:avLst/>
          </a:prstGeom>
        </p:spPr>
      </p:pic>
      <p:sp>
        <p:nvSpPr>
          <p:cNvPr id="12" name="제목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ko-KR" sz="4800" cap="all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14" name="내용 개체 틀 13">
            <a:extLst>
              <a:ext uri="{FF2B5EF4-FFF2-40B4-BE49-F238E27FC236}">
                <a16:creationId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ko-KR"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ko-KR"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ko-KR"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ko-KR"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ko-KR" sz="16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5" name="직선 연결선(S)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(S)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5044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FEC1861-1570-5A6A-D3BA-4A17F008A5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10B0FF2F-3458-EA78-83DC-46FB2E5CE1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rtlCol="0" anchor="t">
            <a:noAutofit/>
          </a:bodyPr>
          <a:lstStyle>
            <a:lvl1pPr algn="l">
              <a:defRPr lang="ko-KR"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pPr rtl="0"/>
            <a:r>
              <a:rPr lang="ko-KR" dirty="0"/>
              <a:t>클릭하여 마스터 제목 스타일 편집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DC93615E-193E-5253-6EE0-EC01791E3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 rtlCol="0"/>
          <a:lstStyle>
            <a:lvl1pPr marL="0" indent="0" algn="l">
              <a:buNone/>
              <a:defRPr lang="ko-KR" sz="2400" b="1" baseline="0">
                <a:latin typeface="맑은 고딕" panose="020B0503020000020004" pitchFamily="50" charset="-127"/>
                <a:ea typeface="+mn-ea"/>
              </a:defRPr>
            </a:lvl1pPr>
            <a:lvl2pPr marL="457200" indent="0" algn="ctr">
              <a:buNone/>
              <a:defRPr lang="ko-KR" sz="2000"/>
            </a:lvl2pPr>
            <a:lvl3pPr marL="914400" indent="0" algn="ctr">
              <a:buNone/>
              <a:defRPr lang="ko-KR" sz="1800"/>
            </a:lvl3pPr>
            <a:lvl4pPr marL="1371600" indent="0" algn="ctr">
              <a:buNone/>
              <a:defRPr lang="ko-KR" sz="1600"/>
            </a:lvl4pPr>
            <a:lvl5pPr marL="1828800" indent="0" algn="ctr">
              <a:buNone/>
              <a:defRPr lang="ko-KR" sz="1600"/>
            </a:lvl5pPr>
            <a:lvl6pPr marL="2286000" indent="0" algn="ctr">
              <a:buNone/>
              <a:defRPr lang="ko-KR" sz="1600"/>
            </a:lvl6pPr>
            <a:lvl7pPr marL="2743200" indent="0" algn="ctr">
              <a:buNone/>
              <a:defRPr lang="ko-KR" sz="1600"/>
            </a:lvl7pPr>
            <a:lvl8pPr marL="3200400" indent="0" algn="ctr">
              <a:buNone/>
              <a:defRPr lang="ko-KR" sz="1600"/>
            </a:lvl8pPr>
            <a:lvl9pPr marL="3657600" indent="0" algn="ctr">
              <a:buNone/>
              <a:defRPr lang="ko-KR"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437D9B2-AE86-9092-7072-0F717E3CA8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655535"/>
            <a:ext cx="4727448" cy="320246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BF7E0A5-7E8E-4A90-B415-12984C7AB24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48245" y="0"/>
            <a:ext cx="5643755" cy="2313432"/>
          </a:xfrm>
          <a:prstGeom prst="rect">
            <a:avLst/>
          </a:prstGeom>
        </p:spPr>
      </p:pic>
      <p:sp>
        <p:nvSpPr>
          <p:cNvPr id="12" name="제목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ko-KR" sz="4800" cap="all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14" name="내용 개체 틀 13">
            <a:extLst>
              <a:ext uri="{FF2B5EF4-FFF2-40B4-BE49-F238E27FC236}">
                <a16:creationId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ko-KR"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ko-KR"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ko-KR"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ko-KR"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ko-KR" sz="16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5" name="직선 연결선(S)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(S)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802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EFA7995-D0F4-05F2-CDF1-463407E3BA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31909" y="0"/>
            <a:ext cx="5160091" cy="40416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92D768B-E662-B315-7576-313DFCE2AB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127248"/>
            <a:ext cx="4162200" cy="373075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ko-KR" sz="4800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647" y="2441448"/>
            <a:ext cx="10972800" cy="3044952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ko-KR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ko-KR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ko-KR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ko-KR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ko-KR" sz="1100" spc="100" baseline="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-KR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(S)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8390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78303F0-A6CC-605A-D08C-4E4ED07C2F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196903" cy="361188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04458FB-E7BB-F476-4A31-9C5AA406E25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02680" y="4079057"/>
            <a:ext cx="5989320" cy="2778943"/>
          </a:xfrm>
          <a:prstGeom prst="rect">
            <a:avLst/>
          </a:prstGeom>
        </p:spPr>
      </p:pic>
      <p:sp>
        <p:nvSpPr>
          <p:cNvPr id="12" name="제목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3240" y="2651760"/>
            <a:ext cx="6309360" cy="1580714"/>
          </a:xfrm>
        </p:spPr>
        <p:txBody>
          <a:bodyPr lIns="91440" rIns="91440" rtlCol="0" anchor="t"/>
          <a:lstStyle>
            <a:lvl1pPr algn="l">
              <a:lnSpc>
                <a:spcPct val="100000"/>
              </a:lnSpc>
              <a:defRPr lang="ko-KR" sz="2800" cap="none" spc="2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94138E8D-4D76-2023-4B97-8ACB8894C5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3240" y="4232475"/>
            <a:ext cx="5775960" cy="333945"/>
          </a:xfrm>
        </p:spPr>
        <p:txBody>
          <a:bodyPr rtlCol="0"/>
          <a:lstStyle>
            <a:lvl1pPr marL="0" indent="0">
              <a:buNone/>
              <a:defRPr lang="ko-KR" sz="1800" spc="200" baseline="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D1FFE415-7AFC-D826-1BD1-1993DED3B0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37922" y="3591339"/>
            <a:ext cx="1171575" cy="2387600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ko-KR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+mj-ea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ko-KR" dirty="0"/>
              <a:t>”</a:t>
            </a:r>
          </a:p>
        </p:txBody>
      </p:sp>
      <p:sp>
        <p:nvSpPr>
          <p:cNvPr id="18" name="텍스트 개체 틀 13">
            <a:extLst>
              <a:ext uri="{FF2B5EF4-FFF2-40B4-BE49-F238E27FC236}">
                <a16:creationId xmlns:a16="http://schemas.microsoft.com/office/drawing/2014/main" id="{0962DFC0-ADB3-684B-6F72-9C45BB48C2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61" y="1982216"/>
            <a:ext cx="1171575" cy="2386584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ko-KR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+mj-ea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ko-KR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330879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6C6FB24-160F-388E-8450-E5C970E243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4792"/>
            <a:ext cx="5359935" cy="509320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D0AF7F25-1C65-DB7F-9FA3-300318BD4B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62085" y="0"/>
            <a:ext cx="2929915" cy="2752344"/>
          </a:xfrm>
          <a:prstGeom prst="rect">
            <a:avLst/>
          </a:prstGeom>
        </p:spPr>
      </p:pic>
      <p:sp>
        <p:nvSpPr>
          <p:cNvPr id="25" name="제목 1">
            <a:extLst>
              <a:ext uri="{FF2B5EF4-FFF2-40B4-BE49-F238E27FC236}">
                <a16:creationId xmlns:a16="http://schemas.microsoft.com/office/drawing/2014/main" id="{DCE0745D-AFE6-DE6D-B026-1FF13F34E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ko-KR" sz="4800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0120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10" name="텍스트 개체 틀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8956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1400" b="1" cap="all" spc="2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11" name="텍스트 개체 틀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8956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7" name="그림 개체 틀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30752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12" name="텍스트 개체 틀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29588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1400" b="1" cap="all" spc="2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13" name="텍스트 개체 틀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29588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8" name="그림 개체 틀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64808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14" name="텍스트 개체 틀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63644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1400" b="1" cap="all" spc="2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15" name="텍스트 개체 틀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644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9" name="그림 개체 틀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98864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16" name="텍스트 개체 틀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97700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1400" b="1" cap="all" spc="2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17" name="텍스트 개체 틀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97700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ko-KR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663C6C7E-F363-1F17-B288-D4D45B87028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ED6D4091-312C-81B9-BAF6-5E0D6F665E5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B6A3FD7E-DF96-B9E4-8D70-DA62CC3390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6265"/>
            <a:ext cx="5358384" cy="5091735"/>
          </a:xfrm>
          <a:prstGeom prst="rect">
            <a:avLst/>
          </a:prstGeom>
        </p:spPr>
      </p:pic>
      <p:sp>
        <p:nvSpPr>
          <p:cNvPr id="25" name="제목 1">
            <a:extLst>
              <a:ext uri="{FF2B5EF4-FFF2-40B4-BE49-F238E27FC236}">
                <a16:creationId xmlns:a16="http://schemas.microsoft.com/office/drawing/2014/main" id="{DCE0745D-AFE6-DE6D-B026-1FF13F34E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ko-KR" sz="4800" spc="400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dirty="0"/>
          </a:p>
        </p:txBody>
      </p:sp>
      <p:sp>
        <p:nvSpPr>
          <p:cNvPr id="10" name="텍스트 개체 틀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ko-KR" sz="1400" b="1" cap="all" spc="1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11" name="텍스트 개체 틀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ko-KR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28" name="텍스트 개체 틀 28">
            <a:extLst>
              <a:ext uri="{FF2B5EF4-FFF2-40B4-BE49-F238E27FC236}">
                <a16:creationId xmlns:a16="http://schemas.microsoft.com/office/drawing/2014/main" id="{739AFCF1-55F0-974F-0F5C-34444B290B5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7200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ko-KR" sz="1400" b="1" cap="all" spc="1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29" name="텍스트 개체 틀 28">
            <a:extLst>
              <a:ext uri="{FF2B5EF4-FFF2-40B4-BE49-F238E27FC236}">
                <a16:creationId xmlns:a16="http://schemas.microsoft.com/office/drawing/2014/main" id="{77CF7DE5-8E6D-2C2C-A514-BAB6D4B6FF3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57200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ko-KR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1993392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21" name="그림 개체 틀 23">
            <a:extLst>
              <a:ext uri="{FF2B5EF4-FFF2-40B4-BE49-F238E27FC236}">
                <a16:creationId xmlns:a16="http://schemas.microsoft.com/office/drawing/2014/main" id="{DBA744D6-401F-C995-EF58-BD24A0DD8581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1993392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12" name="텍스트 개체 틀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18688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ko-KR" sz="1400" b="1" cap="all" spc="1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13" name="텍스트 개체 틀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18688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ko-KR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30" name="텍스트 개체 틀 28">
            <a:extLst>
              <a:ext uri="{FF2B5EF4-FFF2-40B4-BE49-F238E27FC236}">
                <a16:creationId xmlns:a16="http://schemas.microsoft.com/office/drawing/2014/main" id="{B1201CED-247A-16CA-9F03-BF32393D3B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18688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ko-KR" sz="1400" b="1" cap="all" spc="1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31" name="텍스트 개체 틀 28">
            <a:extLst>
              <a:ext uri="{FF2B5EF4-FFF2-40B4-BE49-F238E27FC236}">
                <a16:creationId xmlns:a16="http://schemas.microsoft.com/office/drawing/2014/main" id="{2D5FA954-036C-191F-7040-1848AB2BE3C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18688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ko-KR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7" name="그림 개체 틀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4745736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23" name="그림 개체 틀 23">
            <a:extLst>
              <a:ext uri="{FF2B5EF4-FFF2-40B4-BE49-F238E27FC236}">
                <a16:creationId xmlns:a16="http://schemas.microsoft.com/office/drawing/2014/main" id="{8CFBAF86-D36B-F789-2C9C-78C6830B13C9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4745736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14" name="텍스트 개체 틀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66787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ko-KR" sz="1400" b="1" cap="all" spc="1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15" name="텍스트 개체 틀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966787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ko-KR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32" name="텍스트 개체 틀 28">
            <a:extLst>
              <a:ext uri="{FF2B5EF4-FFF2-40B4-BE49-F238E27FC236}">
                <a16:creationId xmlns:a16="http://schemas.microsoft.com/office/drawing/2014/main" id="{6E32CE61-2D9B-C245-0D18-C33760B0853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966787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ko-KR" sz="1400" b="1" cap="all" spc="1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33" name="텍스트 개체 틀 28">
            <a:extLst>
              <a:ext uri="{FF2B5EF4-FFF2-40B4-BE49-F238E27FC236}">
                <a16:creationId xmlns:a16="http://schemas.microsoft.com/office/drawing/2014/main" id="{E4068D0A-21CD-897C-9CC1-0BFDAABBD4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966787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ko-KR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8" name="그림 개체 틀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7498080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26" name="그림 개체 틀 23">
            <a:extLst>
              <a:ext uri="{FF2B5EF4-FFF2-40B4-BE49-F238E27FC236}">
                <a16:creationId xmlns:a16="http://schemas.microsoft.com/office/drawing/2014/main" id="{C110D526-1AE4-5106-E956-0B2ED3A4D4BC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7498080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16" name="텍스트 개체 틀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732520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ko-KR" sz="1400" b="1" cap="all" spc="1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17" name="텍스트 개체 틀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2520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ko-KR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34" name="텍스트 개체 틀 28">
            <a:extLst>
              <a:ext uri="{FF2B5EF4-FFF2-40B4-BE49-F238E27FC236}">
                <a16:creationId xmlns:a16="http://schemas.microsoft.com/office/drawing/2014/main" id="{3858F91A-46AA-AF23-2716-3B2B678BBE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732520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ko-KR" sz="1400" b="1" cap="all" spc="100" baseline="0">
                <a:solidFill>
                  <a:schemeClr val="tx1"/>
                </a:solidFill>
                <a:latin typeface="맑은 고딕" panose="020B0503020000020004" pitchFamily="50" charset="-127"/>
                <a:ea typeface="+mj-ea"/>
              </a:defRPr>
            </a:lvl1pPr>
          </a:lstStyle>
          <a:p>
            <a:pPr lvl="0" rtl="0"/>
            <a:r>
              <a:rPr lang="ko-KR" dirty="0"/>
              <a:t>이름</a:t>
            </a:r>
          </a:p>
        </p:txBody>
      </p:sp>
      <p:sp>
        <p:nvSpPr>
          <p:cNvPr id="35" name="텍스트 개체 틀 28">
            <a:extLst>
              <a:ext uri="{FF2B5EF4-FFF2-40B4-BE49-F238E27FC236}">
                <a16:creationId xmlns:a16="http://schemas.microsoft.com/office/drawing/2014/main" id="{EBC002F6-7435-833F-0E8B-30A53B0755A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32520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ko-KR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ko-KR" dirty="0"/>
              <a:t>제목</a:t>
            </a:r>
          </a:p>
        </p:txBody>
      </p:sp>
      <p:sp>
        <p:nvSpPr>
          <p:cNvPr id="9" name="그림 개체 틀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10250424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27" name="그림 개체 틀 23">
            <a:extLst>
              <a:ext uri="{FF2B5EF4-FFF2-40B4-BE49-F238E27FC236}">
                <a16:creationId xmlns:a16="http://schemas.microsoft.com/office/drawing/2014/main" id="{2CBF8435-BD05-F386-4E6E-F2B6F6894FD7}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10250424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ko-KR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r>
              <a:rPr lang="ko-KR" altLang="en-US" dirty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>
              <a:defRPr/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en-US" altLang="en-US" dirty="0"/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663C6C7E-F363-1F17-B288-D4D45B87028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ED6D4091-312C-81B9-BAF6-5E0D6F665E5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5234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배경 패턴&#10;&#10;자동 생성된 설명">
            <a:extLst>
              <a:ext uri="{FF2B5EF4-FFF2-40B4-BE49-F238E27FC236}">
                <a16:creationId xmlns:a16="http://schemas.microsoft.com/office/drawing/2014/main" id="{E020D11E-3FF2-1E7F-038B-4F9534916FEB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660127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ko-KR"/>
            </a:defPPr>
          </a:lstStyle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3104752"/>
            <a:ext cx="11430000" cy="20922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</a:lstStyle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sz="1200" b="1" i="0" spc="2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sz="1200" b="1" i="0" spc="2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r>
              <a:rPr lang="en-US" altLang="ko-KR" noProof="0"/>
              <a:t>&lt;##&gt;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51" r:id="rId4"/>
    <p:sldLayoutId id="2147483662" r:id="rId5"/>
    <p:sldLayoutId id="2147483665" r:id="rId6"/>
    <p:sldLayoutId id="2147483669" r:id="rId7"/>
    <p:sldLayoutId id="2147483658" r:id="rId8"/>
    <p:sldLayoutId id="2147483666" r:id="rId9"/>
    <p:sldLayoutId id="2147483668" r:id="rId10"/>
    <p:sldLayoutId id="2147483670" r:id="rId11"/>
    <p:sldLayoutId id="2147483653" r:id="rId12"/>
    <p:sldLayoutId id="2147483667" r:id="rId13"/>
    <p:sldLayoutId id="2147483661" r:id="rId14"/>
    <p:sldLayoutId id="2147483660" r:id="rId15"/>
    <p:sldLayoutId id="2147483655" r:id="rId16"/>
    <p:sldLayoutId id="2147483659" r:id="rId17"/>
    <p:sldLayoutId id="2147483656" r:id="rId18"/>
    <p:sldLayoutId id="2147483657" r:id="rId19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ko-KR" sz="4400" b="1" i="0" kern="1200" cap="all" spc="40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Arial" panose="020B0604020202020204" pitchFamily="34" charset="0"/>
        </a:defRPr>
      </a:lvl1pPr>
    </p:titleStyle>
    <p:bodyStyle>
      <a:lvl1pPr marL="230400" indent="-2304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ko-KR" sz="2800" b="0" i="0" kern="1200" spc="5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Arial" panose="020B0604020202020204" pitchFamily="34" charset="0"/>
        </a:defRPr>
      </a:lvl1pPr>
      <a:lvl2pPr marL="687600" indent="-230400" algn="l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>
          <a:ea typeface="맑은 고딕" panose="020B0503020000020004" pitchFamily="50" charset="-127"/>
        </a:defRPr>
      </a:lvl2pPr>
      <a:lvl3pPr marL="1144800" indent="-230400" algn="l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>
          <a:ea typeface="맑은 고딕" panose="020B0503020000020004" pitchFamily="50" charset="-127"/>
        </a:defRPr>
      </a:lvl3pPr>
      <a:lvl4pPr marL="1602000" indent="-230400" algn="l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>
          <a:ea typeface="맑은 고딕" panose="020B0503020000020004" pitchFamily="50" charset="-127"/>
        </a:defRPr>
      </a:lvl4pPr>
      <a:lvl5pPr marL="2059200" indent="-230400" algn="l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>
          <a:ea typeface="맑은 고딕" panose="020B0503020000020004" pitchFamily="50" charset="-127"/>
        </a:defRPr>
      </a:lvl5pPr>
    </p:bodyStyle>
    <p:otherStyle>
      <a:defPPr>
        <a:defRPr lang="ko-KR"/>
      </a:defPPr>
      <a:lvl1pPr marL="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lang="ko-K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coupang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coupang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coupang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hyperlink" Target="https://www.coupang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956816"/>
            <a:ext cx="10040112" cy="2615184"/>
          </a:xfrm>
        </p:spPr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/>
              <a:t>관심 웹사이트</a:t>
            </a:r>
            <a:br>
              <a:rPr lang="en-US" altLang="ko-KR" dirty="0"/>
            </a:br>
            <a:r>
              <a:rPr lang="ko-KR" altLang="en-US" dirty="0"/>
              <a:t>조사 및 분석</a:t>
            </a:r>
            <a:endParaRPr lang="ko-KR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en-US" altLang="ko-KR" dirty="0">
                <a:ea typeface="맑은 고딕" panose="020B0503020000020004" pitchFamily="50" charset="-127"/>
              </a:rPr>
              <a:t>2401340096 </a:t>
            </a:r>
            <a:r>
              <a:rPr lang="ko-KR" altLang="en-US" dirty="0">
                <a:ea typeface="맑은 고딕" panose="020B0503020000020004" pitchFamily="50" charset="-127"/>
              </a:rPr>
              <a:t>김소평</a:t>
            </a:r>
            <a:r>
              <a:rPr lang="ko-KR" dirty="0">
                <a:ea typeface="맑은 고딕" panose="020B0503020000020004" pitchFamily="50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6C58156F-B502-2468-F7F7-7EF56BA4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프레젠테이션 제목</a:t>
            </a:r>
          </a:p>
        </p:txBody>
      </p:sp>
      <p:sp>
        <p:nvSpPr>
          <p:cNvPr id="42" name="텍스트 개체 틀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주요 콘텐츠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3" name="내용 개체 틀 42">
            <a:extLst>
              <a:ext uri="{FF2B5EF4-FFF2-40B4-BE49-F238E27FC236}">
                <a16:creationId xmlns:a16="http://schemas.microsoft.com/office/drawing/2014/main" id="{DDD88D28-D711-5AC9-E34C-3050A6413F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/>
              <a:t>최신 패션 아이템</a:t>
            </a:r>
            <a:r>
              <a:rPr lang="en-US" altLang="ko-KR" dirty="0"/>
              <a:t>, </a:t>
            </a:r>
            <a:r>
              <a:rPr lang="ko-KR" altLang="en-US" dirty="0"/>
              <a:t>추천 상품</a:t>
            </a:r>
            <a:r>
              <a:rPr lang="en-US" altLang="ko-KR" dirty="0"/>
              <a:t>, </a:t>
            </a:r>
            <a:r>
              <a:rPr lang="ko-KR" altLang="en-US" dirty="0"/>
              <a:t>인기 카테고리</a:t>
            </a:r>
            <a:r>
              <a:rPr lang="en-US" altLang="ko-KR" dirty="0"/>
              <a:t>, </a:t>
            </a:r>
            <a:r>
              <a:rPr lang="ko-KR" altLang="en-US" dirty="0"/>
              <a:t>이벤트 및 프로모션 정보가 포함된 메인 페이지</a:t>
            </a:r>
            <a:endParaRPr lang="en-US" altLang="ko-KR" dirty="0"/>
          </a:p>
          <a:p>
            <a:pPr rtl="0"/>
            <a:r>
              <a:rPr lang="ko-KR" altLang="en-US" dirty="0"/>
              <a:t>카테고리별 상품</a:t>
            </a:r>
            <a:endParaRPr lang="en-US" altLang="ko-KR" dirty="0"/>
          </a:p>
          <a:p>
            <a:pPr rtl="0"/>
            <a:r>
              <a:rPr lang="ko-KR" altLang="en-US" dirty="0"/>
              <a:t>트렌드 및 추천</a:t>
            </a:r>
            <a:endParaRPr lang="en-US" altLang="ko-KR" dirty="0"/>
          </a:p>
          <a:p>
            <a:pPr rtl="0"/>
            <a:r>
              <a:rPr lang="ko-KR" altLang="en-US" dirty="0"/>
              <a:t>이벤트 및 프로모션</a:t>
            </a:r>
            <a:endParaRPr lang="en-US" altLang="ko-KR" dirty="0"/>
          </a:p>
          <a:p>
            <a:pPr rtl="0"/>
            <a:r>
              <a:rPr lang="ko-KR" altLang="en-US" dirty="0"/>
              <a:t>블로그 및 스타일링 팁 제공</a:t>
            </a:r>
            <a:endParaRPr lang="ko-KR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51DE16D-6222-1703-D240-DA742BD7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altLang="ko-KR" sz="1200" b="1" i="0" u="none" strike="noStrike" kern="1200" cap="none" spc="20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내용 개체 틀 42">
            <a:extLst>
              <a:ext uri="{FF2B5EF4-FFF2-40B4-BE49-F238E27FC236}">
                <a16:creationId xmlns:a16="http://schemas.microsoft.com/office/drawing/2014/main" id="{D4E38B89-C092-1BEE-70A3-2BF4406738CD}"/>
              </a:ext>
            </a:extLst>
          </p:cNvPr>
          <p:cNvSpPr txBox="1">
            <a:spLocks/>
          </p:cNvSpPr>
          <p:nvPr/>
        </p:nvSpPr>
        <p:spPr>
          <a:xfrm>
            <a:off x="633413" y="1010600"/>
            <a:ext cx="6326683" cy="10192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이커머스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패션 쇼핑몰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에이블리</a:t>
            </a: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– </a:t>
            </a:r>
            <a:r>
              <a:rPr kumimoji="0" lang="en-US" altLang="ko-KR" sz="28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https://m.a-bly.com/</a:t>
            </a:r>
            <a:endParaRPr kumimoji="0" lang="ko-KR" altLang="en-US" sz="2400" b="1" i="0" u="none" strike="noStrike" kern="1200" cap="none" spc="1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3" name="그림 2" descr="텍스트, 화이트, 스크린샷, 폰트이(가) 표시된 사진&#10;&#10;자동 생성된 설명">
            <a:extLst>
              <a:ext uri="{FF2B5EF4-FFF2-40B4-BE49-F238E27FC236}">
                <a16:creationId xmlns:a16="http://schemas.microsoft.com/office/drawing/2014/main" id="{1038E139-7FFE-BF01-4475-0645391E74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91" t="27554" r="22529" b="21396"/>
          <a:stretch/>
        </p:blipFill>
        <p:spPr>
          <a:xfrm>
            <a:off x="9593789" y="199944"/>
            <a:ext cx="2494771" cy="101925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6E74FB3-C72C-B5F1-0984-8D495C891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3908" y="1520228"/>
            <a:ext cx="2328042" cy="21359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20E0CC2-725E-84D0-0C33-410C1B15D6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6430" y="3955426"/>
            <a:ext cx="2082130" cy="247684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9E59DEF-5A81-9399-45B8-180794ABA3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8835" y="3698283"/>
            <a:ext cx="2494955" cy="299113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40E23F8-D8D1-17DA-78FC-AD7966019D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8835" y="216645"/>
            <a:ext cx="2328043" cy="339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372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6C58156F-B502-2468-F7F7-7EF56BA4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dirty="0"/>
              <a:t>프레젠테이션 제목</a:t>
            </a:r>
          </a:p>
        </p:txBody>
      </p:sp>
      <p:sp>
        <p:nvSpPr>
          <p:cNvPr id="42" name="텍스트 개체 틀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특징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3" name="내용 개체 틀 42">
            <a:extLst>
              <a:ext uri="{FF2B5EF4-FFF2-40B4-BE49-F238E27FC236}">
                <a16:creationId xmlns:a16="http://schemas.microsoft.com/office/drawing/2014/main" id="{DDD88D28-D711-5AC9-E34C-3050A6413F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sz="1800" dirty="0"/>
              <a:t>채용 공고와 구직 정보를 제공하여 기업과 구직자를 연결하는 플랫폼</a:t>
            </a:r>
            <a:endParaRPr lang="en-US" altLang="ko-KR" sz="1800" dirty="0"/>
          </a:p>
          <a:p>
            <a:pPr rtl="0"/>
            <a:r>
              <a:rPr lang="ko-KR" altLang="en-US" sz="1800" dirty="0"/>
              <a:t>다양한 직무와 업종의 채용 정보를 제공하며</a:t>
            </a:r>
            <a:r>
              <a:rPr lang="en-US" altLang="ko-KR" sz="1800" dirty="0"/>
              <a:t>, </a:t>
            </a:r>
            <a:r>
              <a:rPr lang="ko-KR" altLang="en-US" sz="1800" dirty="0"/>
              <a:t>대기업부터 중소기업까지 폭넓은 채용 공고를 포함</a:t>
            </a:r>
            <a:endParaRPr lang="en-US" altLang="ko-KR" sz="1800" dirty="0"/>
          </a:p>
          <a:p>
            <a:pPr rtl="0"/>
            <a:r>
              <a:rPr lang="ko-KR" altLang="en-US" sz="1800" dirty="0"/>
              <a:t>기업의 연봉 정보</a:t>
            </a:r>
            <a:r>
              <a:rPr lang="en-US" altLang="ko-KR" sz="1800" dirty="0"/>
              <a:t>, </a:t>
            </a:r>
            <a:r>
              <a:rPr lang="ko-KR" altLang="en-US" sz="1800" dirty="0"/>
              <a:t>복지 혜택 등 상세한 정보를 제공하여 구직자에게 유용한 정보를 제공</a:t>
            </a:r>
            <a:endParaRPr lang="ko-KR" sz="18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9A16E2DA-8782-EACD-C467-2BD2FC2239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기능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5" name="내용 개체 틀 44">
            <a:extLst>
              <a:ext uri="{FF2B5EF4-FFF2-40B4-BE49-F238E27FC236}">
                <a16:creationId xmlns:a16="http://schemas.microsoft.com/office/drawing/2014/main" id="{2A504466-AF6B-14A5-DBE7-37A09EC63EC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/>
              <a:t>직무</a:t>
            </a:r>
            <a:r>
              <a:rPr lang="en-US" altLang="ko-KR" dirty="0"/>
              <a:t>, </a:t>
            </a:r>
            <a:r>
              <a:rPr lang="ko-KR" altLang="en-US" dirty="0"/>
              <a:t>업종</a:t>
            </a:r>
            <a:r>
              <a:rPr lang="en-US" altLang="ko-KR" dirty="0"/>
              <a:t>, </a:t>
            </a:r>
            <a:r>
              <a:rPr lang="ko-KR" altLang="en-US" dirty="0"/>
              <a:t>지역 등 다양한 필터를 통해 채용 공고를 세밀하게 검색할 수 있음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사용자들이 이력서를 작성하고 저장할 수 있는 기능을 제공하며</a:t>
            </a:r>
            <a:r>
              <a:rPr lang="en-US" altLang="ko-KR" dirty="0"/>
              <a:t>, </a:t>
            </a:r>
            <a:r>
              <a:rPr lang="ko-KR" altLang="en-US" dirty="0"/>
              <a:t>이력서를 온라인으로 제출할 수 있음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자기소개서를 작성하는 데 도움이 되는 다양한 템플릿과 가이드를 제공</a:t>
            </a:r>
            <a:endParaRPr lang="en-US" altLang="ko-KR" dirty="0"/>
          </a:p>
          <a:p>
            <a:pPr rtl="0"/>
            <a:r>
              <a:rPr lang="en-US" altLang="ko-KR" dirty="0"/>
              <a:t>AI</a:t>
            </a:r>
            <a:r>
              <a:rPr lang="ko-KR" altLang="en-US" dirty="0"/>
              <a:t>를 활용하여 구직자의 이력서와 프로필에 맞는 채용 공고를 추천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관심 있는 채용 공고나 기업의 새 채용 공고를 이메일 또는 모바일 알림으로 받을 수 있음</a:t>
            </a:r>
            <a:r>
              <a:rPr lang="en-US" altLang="ko-KR" dirty="0"/>
              <a:t>.</a:t>
            </a:r>
            <a:endParaRPr lang="ko-KR" dirty="0"/>
          </a:p>
          <a:p>
            <a:pPr rtl="0"/>
            <a:endParaRPr lang="ko-KR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51DE16D-6222-1703-D240-DA742BD7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294A09A9-5501-47C1-A89A-A340965A2BE2}" type="slidenum">
              <a:rPr lang="en-US" altLang="ko-KR" smtClean="0"/>
              <a:pPr rtl="0"/>
              <a:t>11</a:t>
            </a:fld>
            <a:endParaRPr lang="ko-KR" dirty="0"/>
          </a:p>
        </p:txBody>
      </p:sp>
      <p:sp>
        <p:nvSpPr>
          <p:cNvPr id="5" name="내용 개체 틀 42">
            <a:extLst>
              <a:ext uri="{FF2B5EF4-FFF2-40B4-BE49-F238E27FC236}">
                <a16:creationId xmlns:a16="http://schemas.microsoft.com/office/drawing/2014/main" id="{D4E38B89-C092-1BEE-70A3-2BF4406738CD}"/>
              </a:ext>
            </a:extLst>
          </p:cNvPr>
          <p:cNvSpPr txBox="1">
            <a:spLocks/>
          </p:cNvSpPr>
          <p:nvPr/>
        </p:nvSpPr>
        <p:spPr>
          <a:xfrm>
            <a:off x="633413" y="1010600"/>
            <a:ext cx="6326683" cy="10192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pPr marL="0" indent="0">
              <a:buNone/>
            </a:pPr>
            <a:r>
              <a:rPr lang="ko-KR" altLang="en-US" sz="2400" b="1" dirty="0"/>
              <a:t>취업정보</a:t>
            </a:r>
            <a:endParaRPr lang="en-US" altLang="ko-KR" sz="2400" b="1" dirty="0"/>
          </a:p>
          <a:p>
            <a:pPr marL="0" indent="0">
              <a:buNone/>
            </a:pPr>
            <a:r>
              <a:rPr lang="ko-KR" altLang="en-US" sz="2400" b="1" dirty="0"/>
              <a:t>사람인 </a:t>
            </a:r>
            <a:r>
              <a:rPr lang="en-US" altLang="ko-KR" sz="2400" b="1" dirty="0"/>
              <a:t>– https://www.saramin.co.kr</a:t>
            </a:r>
            <a:endParaRPr lang="ko-KR" altLang="en-US" sz="24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4794E30-8FC0-5766-1821-CE51BDBF5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8368" y="163383"/>
            <a:ext cx="2395030" cy="90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317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6C58156F-B502-2468-F7F7-7EF56BA4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프레젠테이션 제목</a:t>
            </a:r>
          </a:p>
        </p:txBody>
      </p:sp>
      <p:sp>
        <p:nvSpPr>
          <p:cNvPr id="42" name="텍스트 개체 틀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주요 콘텐츠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3" name="내용 개체 틀 42">
            <a:extLst>
              <a:ext uri="{FF2B5EF4-FFF2-40B4-BE49-F238E27FC236}">
                <a16:creationId xmlns:a16="http://schemas.microsoft.com/office/drawing/2014/main" id="{DDD88D28-D711-5AC9-E34C-3050A6413F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/>
              <a:t>최신 채용 공고</a:t>
            </a:r>
            <a:r>
              <a:rPr lang="en-US" altLang="ko-KR" dirty="0"/>
              <a:t>, </a:t>
            </a:r>
            <a:r>
              <a:rPr lang="ko-KR" altLang="en-US" dirty="0"/>
              <a:t>인기 기업</a:t>
            </a:r>
            <a:r>
              <a:rPr lang="en-US" altLang="ko-KR" dirty="0"/>
              <a:t>, </a:t>
            </a:r>
            <a:r>
              <a:rPr lang="ko-KR" altLang="en-US" dirty="0"/>
              <a:t>추천 채용 공고</a:t>
            </a:r>
            <a:r>
              <a:rPr lang="en-US" altLang="ko-KR" dirty="0"/>
              <a:t>, </a:t>
            </a:r>
            <a:r>
              <a:rPr lang="ko-KR" altLang="en-US" dirty="0"/>
              <a:t>관련 뉴스 및 트렌드 정보를 제공하는 메인 페이지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기업의 근무 환경</a:t>
            </a:r>
            <a:r>
              <a:rPr lang="en-US" altLang="ko-KR" dirty="0"/>
              <a:t>, </a:t>
            </a:r>
            <a:r>
              <a:rPr lang="ko-KR" altLang="en-US" dirty="0"/>
              <a:t>연봉</a:t>
            </a:r>
            <a:r>
              <a:rPr lang="en-US" altLang="ko-KR" dirty="0"/>
              <a:t>, </a:t>
            </a:r>
            <a:r>
              <a:rPr lang="ko-KR" altLang="en-US" dirty="0"/>
              <a:t>복지 등을 포함한 리뷰와 정보를 제공하여 구직자들이 보다 나은 결정을 내릴 수 있도록 지원</a:t>
            </a:r>
            <a:endParaRPr lang="en-US" altLang="ko-KR" dirty="0"/>
          </a:p>
          <a:p>
            <a:pPr rtl="0"/>
            <a:r>
              <a:rPr lang="ko-KR" altLang="en-US" dirty="0"/>
              <a:t>이력서 작성</a:t>
            </a:r>
            <a:r>
              <a:rPr lang="en-US" altLang="ko-KR" dirty="0"/>
              <a:t>, </a:t>
            </a:r>
            <a:r>
              <a:rPr lang="ko-KR" altLang="en-US" dirty="0"/>
              <a:t>면접 팁</a:t>
            </a:r>
            <a:r>
              <a:rPr lang="en-US" altLang="ko-KR" dirty="0"/>
              <a:t>, </a:t>
            </a:r>
            <a:r>
              <a:rPr lang="ko-KR" altLang="en-US" dirty="0"/>
              <a:t>커리어 개발 등의 정보를 담은 블로그 및 기사 콘텐츠를 제공</a:t>
            </a:r>
            <a:endParaRPr lang="en-US" altLang="ko-KR" dirty="0"/>
          </a:p>
          <a:p>
            <a:pPr rtl="0"/>
            <a:r>
              <a:rPr lang="ko-KR" altLang="en-US" dirty="0"/>
              <a:t>채용 박람회</a:t>
            </a:r>
            <a:r>
              <a:rPr lang="en-US" altLang="ko-KR" dirty="0"/>
              <a:t>, </a:t>
            </a:r>
            <a:r>
              <a:rPr lang="ko-KR" altLang="en-US" dirty="0"/>
              <a:t>경력 개발 워크숍 등의 정보와 신청 기능을 제공</a:t>
            </a:r>
            <a:endParaRPr lang="ko-KR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9A16E2DA-8782-EACD-C467-2BD2FC2239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07" y="2267656"/>
            <a:ext cx="5183188" cy="365760"/>
          </a:xfrm>
        </p:spPr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디자인</a:t>
            </a:r>
            <a:endParaRPr lang="ko-KR" dirty="0">
              <a:ea typeface="맑은 고딕" panose="020B0503020000020004" pitchFamily="50" charset="-127"/>
            </a:endParaRPr>
          </a:p>
        </p:txBody>
      </p:sp>
      <p:pic>
        <p:nvPicPr>
          <p:cNvPr id="3" name="내용 개체 틀 2">
            <a:extLst>
              <a:ext uri="{FF2B5EF4-FFF2-40B4-BE49-F238E27FC236}">
                <a16:creationId xmlns:a16="http://schemas.microsoft.com/office/drawing/2014/main" id="{39517121-142B-4249-27A2-6B2CD22089C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18592" y="2696762"/>
            <a:ext cx="5147603" cy="3246437"/>
          </a:xfr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51DE16D-6222-1703-D240-DA742BD7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altLang="ko-KR" sz="1200" b="1" i="0" u="none" strike="noStrike" kern="1200" cap="none" spc="20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내용 개체 틀 42">
            <a:extLst>
              <a:ext uri="{FF2B5EF4-FFF2-40B4-BE49-F238E27FC236}">
                <a16:creationId xmlns:a16="http://schemas.microsoft.com/office/drawing/2014/main" id="{D4E38B89-C092-1BEE-70A3-2BF4406738CD}"/>
              </a:ext>
            </a:extLst>
          </p:cNvPr>
          <p:cNvSpPr txBox="1">
            <a:spLocks/>
          </p:cNvSpPr>
          <p:nvPr/>
        </p:nvSpPr>
        <p:spPr>
          <a:xfrm>
            <a:off x="633413" y="1010600"/>
            <a:ext cx="6326683" cy="10192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취업정보</a:t>
            </a:r>
            <a:endParaRPr kumimoji="0" lang="en-US" altLang="ko-KR" sz="2400" b="1" i="0" u="none" strike="noStrike" kern="1200" cap="none" spc="1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사람인 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– https://www.saramin.co.kr</a:t>
            </a:r>
            <a:endParaRPr kumimoji="0" lang="ko-KR" altLang="en-US" sz="2400" b="1" i="0" u="none" strike="noStrike" kern="1200" cap="none" spc="1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4794E30-8FC0-5766-1821-CE51BDBF5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8368" y="163383"/>
            <a:ext cx="2395030" cy="90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289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6C58156F-B502-2468-F7F7-7EF56BA4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dirty="0"/>
              <a:t>프레젠테이션 제목</a:t>
            </a:r>
          </a:p>
        </p:txBody>
      </p:sp>
      <p:sp>
        <p:nvSpPr>
          <p:cNvPr id="42" name="텍스트 개체 틀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특징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3" name="내용 개체 틀 42">
            <a:extLst>
              <a:ext uri="{FF2B5EF4-FFF2-40B4-BE49-F238E27FC236}">
                <a16:creationId xmlns:a16="http://schemas.microsoft.com/office/drawing/2014/main" id="{DDD88D28-D711-5AC9-E34C-3050A6413F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/>
              <a:t>환경과 피부에 안전한 </a:t>
            </a:r>
            <a:r>
              <a:rPr lang="ko-KR" altLang="en-US" dirty="0" err="1"/>
              <a:t>클린뷰티</a:t>
            </a:r>
            <a:r>
              <a:rPr lang="ko-KR" altLang="en-US" dirty="0"/>
              <a:t> 제품을 강조하며</a:t>
            </a:r>
            <a:r>
              <a:rPr lang="en-US" altLang="ko-KR" dirty="0"/>
              <a:t>, </a:t>
            </a:r>
            <a:r>
              <a:rPr lang="ko-KR" altLang="en-US" dirty="0"/>
              <a:t>천연 성분과 비건 제품 등을</a:t>
            </a:r>
            <a:r>
              <a:rPr lang="en-US" altLang="ko-KR" dirty="0"/>
              <a:t> </a:t>
            </a:r>
            <a:r>
              <a:rPr lang="ko-KR" altLang="en-US" dirty="0"/>
              <a:t>포함</a:t>
            </a:r>
            <a:endParaRPr lang="en-US" altLang="ko-KR" dirty="0"/>
          </a:p>
          <a:p>
            <a:pPr rtl="0"/>
            <a:r>
              <a:rPr lang="ko-KR" altLang="en-US" dirty="0"/>
              <a:t>여름 시즌에 맞춘 테마로</a:t>
            </a:r>
            <a:r>
              <a:rPr lang="en-US" altLang="ko-KR" dirty="0"/>
              <a:t>, </a:t>
            </a:r>
            <a:r>
              <a:rPr lang="ko-KR" altLang="en-US" dirty="0"/>
              <a:t>여름철 피부 관리와 관련된 제품과 정보를 중심으로 구성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sz="1600" dirty="0"/>
              <a:t>소비자가 직접 참여할 수 있는 다양한 활동과 프로그램을 포함하여</a:t>
            </a:r>
            <a:r>
              <a:rPr lang="en-US" altLang="ko-KR" sz="1600" dirty="0"/>
              <a:t>, </a:t>
            </a:r>
            <a:r>
              <a:rPr lang="ko-KR" altLang="en-US" sz="1600" dirty="0"/>
              <a:t>체험과 학습의 기회를 제공</a:t>
            </a:r>
            <a:r>
              <a:rPr lang="en-US" altLang="ko-KR" sz="1600" dirty="0"/>
              <a:t>.</a:t>
            </a:r>
            <a:endParaRPr lang="en-US" altLang="ko-KR" sz="1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9A16E2DA-8782-EACD-C467-2BD2FC2239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기능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5" name="내용 개체 틀 44">
            <a:extLst>
              <a:ext uri="{FF2B5EF4-FFF2-40B4-BE49-F238E27FC236}">
                <a16:creationId xmlns:a16="http://schemas.microsoft.com/office/drawing/2014/main" id="{2A504466-AF6B-14A5-DBE7-37A09EC63EC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 err="1"/>
              <a:t>클린뷰티</a:t>
            </a:r>
            <a:r>
              <a:rPr lang="ko-KR" altLang="en-US" dirty="0"/>
              <a:t> 제품을 직접 체험해볼 수 있는 기회를 제공합니다</a:t>
            </a:r>
            <a:r>
              <a:rPr lang="en-US" altLang="ko-KR" dirty="0"/>
              <a:t>. </a:t>
            </a:r>
            <a:r>
              <a:rPr lang="ko-KR" altLang="en-US" dirty="0"/>
              <a:t>제품 샘플</a:t>
            </a:r>
            <a:r>
              <a:rPr lang="en-US" altLang="ko-KR" dirty="0"/>
              <a:t>, </a:t>
            </a:r>
            <a:r>
              <a:rPr lang="ko-KR" altLang="en-US" dirty="0"/>
              <a:t>체험 부스 등이 포함됩니다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뷰티 전문가와의 워크숍</a:t>
            </a:r>
            <a:r>
              <a:rPr lang="en-US" altLang="ko-KR" dirty="0"/>
              <a:t>, </a:t>
            </a:r>
            <a:r>
              <a:rPr lang="ko-KR" altLang="en-US" dirty="0"/>
              <a:t>강연을 통해 </a:t>
            </a:r>
            <a:r>
              <a:rPr lang="ko-KR" altLang="en-US" dirty="0" err="1"/>
              <a:t>클린뷰티에</a:t>
            </a:r>
            <a:r>
              <a:rPr lang="ko-KR" altLang="en-US" dirty="0"/>
              <a:t> 대한 이해를 높이고 관련 지식을 전달합니다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이벤트 기간 동안 특별 할인</a:t>
            </a:r>
            <a:r>
              <a:rPr lang="en-US" altLang="ko-KR" dirty="0"/>
              <a:t>, </a:t>
            </a:r>
            <a:r>
              <a:rPr lang="ko-KR" altLang="en-US" dirty="0"/>
              <a:t>패키지 상품</a:t>
            </a:r>
            <a:r>
              <a:rPr lang="en-US" altLang="ko-KR" dirty="0"/>
              <a:t>, </a:t>
            </a:r>
            <a:r>
              <a:rPr lang="ko-KR" altLang="en-US" dirty="0"/>
              <a:t>한정판 제품 등의 프로모션을 제공</a:t>
            </a:r>
            <a:endParaRPr lang="en-US" altLang="ko-KR" dirty="0"/>
          </a:p>
          <a:p>
            <a:pPr rtl="0"/>
            <a:r>
              <a:rPr lang="ko-KR" altLang="en-US" dirty="0"/>
              <a:t>참가자들이 직접 참여할 수 있는 다양한 액티비티와 경품 이벤트를 진행</a:t>
            </a:r>
            <a:endParaRPr lang="ko-KR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51DE16D-6222-1703-D240-DA742BD7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294A09A9-5501-47C1-A89A-A340965A2BE2}" type="slidenum">
              <a:rPr lang="en-US" altLang="ko-KR" smtClean="0"/>
              <a:pPr rtl="0"/>
              <a:t>13</a:t>
            </a:fld>
            <a:endParaRPr lang="ko-KR" dirty="0"/>
          </a:p>
        </p:txBody>
      </p:sp>
      <p:sp>
        <p:nvSpPr>
          <p:cNvPr id="5" name="내용 개체 틀 42">
            <a:extLst>
              <a:ext uri="{FF2B5EF4-FFF2-40B4-BE49-F238E27FC236}">
                <a16:creationId xmlns:a16="http://schemas.microsoft.com/office/drawing/2014/main" id="{D4E38B89-C092-1BEE-70A3-2BF4406738CD}"/>
              </a:ext>
            </a:extLst>
          </p:cNvPr>
          <p:cNvSpPr txBox="1">
            <a:spLocks/>
          </p:cNvSpPr>
          <p:nvPr/>
        </p:nvSpPr>
        <p:spPr>
          <a:xfrm>
            <a:off x="609600" y="837114"/>
            <a:ext cx="10431139" cy="13677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pPr marL="0" indent="0">
              <a:buNone/>
            </a:pPr>
            <a:r>
              <a:rPr lang="ko-KR" altLang="en-US" sz="2400" b="1" dirty="0"/>
              <a:t>이벤트</a:t>
            </a:r>
            <a:endParaRPr lang="en-US" altLang="ko-KR" sz="2400" b="1" dirty="0"/>
          </a:p>
          <a:p>
            <a:pPr marL="0" indent="0" rtl="0">
              <a:buNone/>
            </a:pPr>
            <a:r>
              <a:rPr lang="ko-KR" altLang="en-US" sz="2400" b="1" dirty="0"/>
              <a:t>올리브영 </a:t>
            </a:r>
            <a:r>
              <a:rPr lang="en-US" altLang="ko-KR" sz="2400" b="1" dirty="0"/>
              <a:t>‘2024 </a:t>
            </a:r>
            <a:r>
              <a:rPr lang="ko-KR" altLang="en-US" sz="2400" b="1" dirty="0" err="1"/>
              <a:t>클린뷰티</a:t>
            </a:r>
            <a:r>
              <a:rPr lang="ko-KR" altLang="en-US" sz="2400" b="1" dirty="0"/>
              <a:t> </a:t>
            </a:r>
            <a:r>
              <a:rPr lang="ko-KR" altLang="en-US" sz="2400" b="1" dirty="0" err="1"/>
              <a:t>썸머캠프</a:t>
            </a:r>
            <a:r>
              <a:rPr lang="en-US" altLang="ko-KR" sz="2400" b="1" dirty="0"/>
              <a:t>’ </a:t>
            </a:r>
            <a:r>
              <a:rPr lang="ko-KR" altLang="en-US" sz="2400" b="1" dirty="0"/>
              <a:t>기획전</a:t>
            </a:r>
            <a:r>
              <a:rPr lang="en-US" altLang="ko-KR" sz="2400" b="1" dirty="0"/>
              <a:t>https://www.oliveyoung.co.kr/store/planshop/</a:t>
            </a:r>
          </a:p>
          <a:p>
            <a:pPr marL="0" indent="0">
              <a:buNone/>
            </a:pPr>
            <a:endParaRPr lang="en-US" altLang="ko-KR" sz="24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74E03E3-1072-C313-E724-3065ACF04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2394" y="97772"/>
            <a:ext cx="3064678" cy="169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651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6C58156F-B502-2468-F7F7-7EF56BA4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프레젠테이션 제목</a:t>
            </a:r>
          </a:p>
        </p:txBody>
      </p:sp>
      <p:sp>
        <p:nvSpPr>
          <p:cNvPr id="42" name="텍스트 개체 틀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주요 콘텐츠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3" name="내용 개체 틀 42">
            <a:extLst>
              <a:ext uri="{FF2B5EF4-FFF2-40B4-BE49-F238E27FC236}">
                <a16:creationId xmlns:a16="http://schemas.microsoft.com/office/drawing/2014/main" id="{DDD88D28-D711-5AC9-E34C-3050A6413F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sz="1600" dirty="0" err="1"/>
              <a:t>클린뷰티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썸머캠프의</a:t>
            </a:r>
            <a:r>
              <a:rPr lang="ko-KR" altLang="en-US" sz="1600" dirty="0"/>
              <a:t> 전반적인 일정과 프로그램 구성</a:t>
            </a:r>
            <a:r>
              <a:rPr lang="en-US" altLang="ko-KR" sz="1600" dirty="0"/>
              <a:t>. </a:t>
            </a:r>
            <a:r>
              <a:rPr lang="ko-KR" altLang="en-US" sz="1600" dirty="0"/>
              <a:t>일정표와 각 프로그램의 시간표를 포함</a:t>
            </a:r>
            <a:endParaRPr lang="en-US" altLang="ko-KR" sz="1600" dirty="0"/>
          </a:p>
          <a:p>
            <a:pPr rtl="0"/>
            <a:r>
              <a:rPr lang="ko-KR" altLang="en-US" dirty="0"/>
              <a:t>참가자가 이벤트에 참여하는 방법</a:t>
            </a:r>
            <a:r>
              <a:rPr lang="en-US" altLang="ko-KR" dirty="0"/>
              <a:t>, </a:t>
            </a:r>
            <a:r>
              <a:rPr lang="ko-KR" altLang="en-US" dirty="0"/>
              <a:t>사전 등록 절차</a:t>
            </a:r>
            <a:r>
              <a:rPr lang="en-US" altLang="ko-KR" dirty="0"/>
              <a:t>, </a:t>
            </a:r>
            <a:r>
              <a:rPr lang="ko-KR" altLang="en-US" dirty="0"/>
              <a:t>현장 참여 방법 등을 안내</a:t>
            </a:r>
            <a:endParaRPr lang="en-US" altLang="ko-KR" dirty="0"/>
          </a:p>
          <a:p>
            <a:pPr rtl="0"/>
            <a:r>
              <a:rPr lang="ko-KR" altLang="en-US" sz="1600" dirty="0"/>
              <a:t>이벤트 기간 동안 제공되는 특별 할인</a:t>
            </a:r>
            <a:r>
              <a:rPr lang="en-US" altLang="ko-KR" sz="1600" dirty="0"/>
              <a:t>, </a:t>
            </a:r>
            <a:r>
              <a:rPr lang="ko-KR" altLang="en-US" sz="1600" dirty="0"/>
              <a:t>프로모션</a:t>
            </a:r>
            <a:r>
              <a:rPr lang="en-US" altLang="ko-KR" sz="1600" dirty="0"/>
              <a:t>, </a:t>
            </a:r>
            <a:r>
              <a:rPr lang="ko-KR" altLang="en-US" sz="1600" dirty="0"/>
              <a:t>경품 등 다양한 혜택을 소개</a:t>
            </a:r>
            <a:endParaRPr lang="en-US" altLang="ko-KR" sz="1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9A16E2DA-8782-EACD-C467-2BD2FC2239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디자인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51DE16D-6222-1703-D240-DA742BD7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altLang="ko-KR" sz="1200" b="1" i="0" u="none" strike="noStrike" kern="1200" cap="none" spc="20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내용 개체 틀 42">
            <a:extLst>
              <a:ext uri="{FF2B5EF4-FFF2-40B4-BE49-F238E27FC236}">
                <a16:creationId xmlns:a16="http://schemas.microsoft.com/office/drawing/2014/main" id="{D4E38B89-C092-1BEE-70A3-2BF4406738CD}"/>
              </a:ext>
            </a:extLst>
          </p:cNvPr>
          <p:cNvSpPr txBox="1">
            <a:spLocks/>
          </p:cNvSpPr>
          <p:nvPr/>
        </p:nvSpPr>
        <p:spPr>
          <a:xfrm>
            <a:off x="609600" y="837114"/>
            <a:ext cx="10431139" cy="13677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이벤트</a:t>
            </a:r>
            <a:endParaRPr kumimoji="0" lang="en-US" altLang="ko-KR" sz="2400" b="1" i="0" u="none" strike="noStrike" kern="1200" cap="none" spc="1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올리브영 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‘2024 </a:t>
            </a:r>
            <a:r>
              <a:rPr kumimoji="0" lang="ko-KR" altLang="en-US" sz="2400" b="1" i="0" u="none" strike="noStrike" kern="1200" cap="none" spc="10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클린뷰티</a:t>
            </a: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kumimoji="0" lang="ko-KR" altLang="en-US" sz="2400" b="1" i="0" u="none" strike="noStrike" kern="1200" cap="none" spc="10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썸머캠프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’ </a:t>
            </a: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기획전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https://www.oliveyoung.co.kr/store/planshop/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ko-KR" sz="2400" b="1" i="0" u="none" strike="noStrike" kern="1200" cap="none" spc="1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74E03E3-1072-C313-E724-3065ACF04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2394" y="97772"/>
            <a:ext cx="3064678" cy="16915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62E5509-5252-BBC8-3625-C25514671F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5754" y="2938638"/>
            <a:ext cx="2342147" cy="3429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95B14A8-8F7F-68A2-1116-261BAAACEA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8" y="4839955"/>
            <a:ext cx="2342147" cy="195750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E6CDDD6-AA6E-451F-C0D7-32E59F5FBD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7731" y="4864226"/>
            <a:ext cx="2213751" cy="195750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DDB5DA2-2A66-75E2-1E15-ABA5E13A15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84246" y="2934046"/>
            <a:ext cx="2621146" cy="33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15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6C58156F-B502-2468-F7F7-7EF56BA4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dirty="0"/>
              <a:t>프레젠테이션 제목</a:t>
            </a:r>
          </a:p>
        </p:txBody>
      </p:sp>
      <p:sp>
        <p:nvSpPr>
          <p:cNvPr id="42" name="텍스트 개체 틀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특징</a:t>
            </a:r>
            <a:endParaRPr lang="ko-KR" dirty="0">
              <a:ea typeface="맑은 고딕" panose="020B0503020000020004" pitchFamily="50" charset="-127"/>
            </a:endParaRPr>
          </a:p>
        </p:txBody>
      </p:sp>
      <p:pic>
        <p:nvPicPr>
          <p:cNvPr id="9" name="내용 개체 틀 8" descr="그래픽, 원, 그래픽 디자인, 클립아트이(가) 표시된 사진&#10;&#10;자동 생성된 설명">
            <a:extLst>
              <a:ext uri="{FF2B5EF4-FFF2-40B4-BE49-F238E27FC236}">
                <a16:creationId xmlns:a16="http://schemas.microsoft.com/office/drawing/2014/main" id="{14CF77F1-5BC2-834D-7D2A-03675068BA7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468930" y="220552"/>
            <a:ext cx="1409735" cy="1552265"/>
          </a:xfrm>
        </p:spPr>
      </p:pic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9A16E2DA-8782-EACD-C467-2BD2FC2239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기능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5" name="내용 개체 틀 44">
            <a:extLst>
              <a:ext uri="{FF2B5EF4-FFF2-40B4-BE49-F238E27FC236}">
                <a16:creationId xmlns:a16="http://schemas.microsoft.com/office/drawing/2014/main" id="{2A504466-AF6B-14A5-DBE7-37A09EC63E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800" y="2971800"/>
            <a:ext cx="5183188" cy="3247462"/>
          </a:xfrm>
        </p:spPr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/>
              <a:t>사용자가 자신이 거주하는 지역을 선택하여 해당 지역 내의 거래만을 볼 수 있음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사용자들이 중고 물품을 쉽게 등록할 수 있는 기능</a:t>
            </a:r>
            <a:r>
              <a:rPr lang="en-US" altLang="ko-KR" dirty="0"/>
              <a:t>, </a:t>
            </a:r>
            <a:r>
              <a:rPr lang="ko-KR" altLang="en-US" dirty="0"/>
              <a:t>사진 업로드 및 상세 설명 작성 기능 제공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판매자와 구매자가 직접 채팅을 통해 거래를 협상하고</a:t>
            </a:r>
            <a:r>
              <a:rPr lang="en-US" altLang="ko-KR" dirty="0"/>
              <a:t>, </a:t>
            </a:r>
            <a:r>
              <a:rPr lang="ko-KR" altLang="en-US" dirty="0"/>
              <a:t>상세 정보를 주고받을 수 있는 기능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카테고리</a:t>
            </a:r>
            <a:r>
              <a:rPr lang="en-US" altLang="ko-KR" dirty="0"/>
              <a:t>, </a:t>
            </a:r>
            <a:r>
              <a:rPr lang="ko-KR" altLang="en-US" dirty="0"/>
              <a:t>가격</a:t>
            </a:r>
            <a:r>
              <a:rPr lang="en-US" altLang="ko-KR" dirty="0"/>
              <a:t>, </a:t>
            </a:r>
            <a:r>
              <a:rPr lang="ko-KR" altLang="en-US" dirty="0"/>
              <a:t>지역 등 다양한 기준으로 물품을 검색하고 필터링할 수 있는 기능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사용자의 현재 위치를 기반으로 근처의 거래 물품을 검색</a:t>
            </a:r>
            <a:endParaRPr lang="ko-KR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51DE16D-6222-1703-D240-DA742BD7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294A09A9-5501-47C1-A89A-A340965A2BE2}" type="slidenum">
              <a:rPr lang="en-US" altLang="ko-KR" smtClean="0"/>
              <a:pPr rtl="0"/>
              <a:t>15</a:t>
            </a:fld>
            <a:endParaRPr lang="ko-KR" dirty="0"/>
          </a:p>
        </p:txBody>
      </p:sp>
      <p:sp>
        <p:nvSpPr>
          <p:cNvPr id="5" name="내용 개체 틀 42">
            <a:extLst>
              <a:ext uri="{FF2B5EF4-FFF2-40B4-BE49-F238E27FC236}">
                <a16:creationId xmlns:a16="http://schemas.microsoft.com/office/drawing/2014/main" id="{D4E38B89-C092-1BEE-70A3-2BF4406738CD}"/>
              </a:ext>
            </a:extLst>
          </p:cNvPr>
          <p:cNvSpPr txBox="1">
            <a:spLocks/>
          </p:cNvSpPr>
          <p:nvPr/>
        </p:nvSpPr>
        <p:spPr>
          <a:xfrm>
            <a:off x="609600" y="837115"/>
            <a:ext cx="10431139" cy="9357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pPr marL="0" indent="0">
              <a:buNone/>
            </a:pPr>
            <a:r>
              <a:rPr lang="ko-KR" altLang="en-US" sz="2400" b="1" dirty="0"/>
              <a:t>중고거래 분야</a:t>
            </a:r>
            <a:endParaRPr lang="en-US" altLang="ko-KR" sz="2400" b="1" dirty="0"/>
          </a:p>
          <a:p>
            <a:pPr marL="0" indent="0">
              <a:buNone/>
            </a:pPr>
            <a:r>
              <a:rPr lang="ko-KR" altLang="en-US" sz="2400" b="1" dirty="0"/>
              <a:t>당근마켓 </a:t>
            </a:r>
            <a:r>
              <a:rPr lang="en-US" altLang="ko-KR" sz="2400" b="1" dirty="0"/>
              <a:t>- https://www.daangn.com/</a:t>
            </a:r>
          </a:p>
        </p:txBody>
      </p:sp>
      <p:sp>
        <p:nvSpPr>
          <p:cNvPr id="10" name="내용 개체 틀 44">
            <a:extLst>
              <a:ext uri="{FF2B5EF4-FFF2-40B4-BE49-F238E27FC236}">
                <a16:creationId xmlns:a16="http://schemas.microsoft.com/office/drawing/2014/main" id="{C614D605-738A-4DB9-4988-9D30DCBD7F9B}"/>
              </a:ext>
            </a:extLst>
          </p:cNvPr>
          <p:cNvSpPr txBox="1">
            <a:spLocks/>
          </p:cNvSpPr>
          <p:nvPr/>
        </p:nvSpPr>
        <p:spPr>
          <a:xfrm>
            <a:off x="653013" y="2981261"/>
            <a:ext cx="5183188" cy="3247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r>
              <a:rPr lang="ko-KR" altLang="en-US" dirty="0"/>
              <a:t>사용자가 자신의 지역 내에서 거래를 할 수 있도록 지원</a:t>
            </a:r>
            <a:r>
              <a:rPr lang="en-US" altLang="ko-KR" dirty="0"/>
              <a:t>, </a:t>
            </a:r>
            <a:r>
              <a:rPr lang="ko-KR" altLang="en-US" dirty="0"/>
              <a:t>지역 커뮤니티에 중점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중고 물품 거래를 중심으로 한 플랫폼으로</a:t>
            </a:r>
            <a:r>
              <a:rPr lang="en-US" altLang="ko-KR" dirty="0"/>
              <a:t>, </a:t>
            </a:r>
            <a:r>
              <a:rPr lang="ko-KR" altLang="en-US" dirty="0"/>
              <a:t>사용자가 직접 물품을 사고 팔 수 있음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사용자 인증 및 평가 시스템을 통해 거래의 신뢰성을 높이며</a:t>
            </a:r>
            <a:r>
              <a:rPr lang="en-US" altLang="ko-KR" dirty="0"/>
              <a:t>, </a:t>
            </a:r>
            <a:r>
              <a:rPr lang="ko-KR" altLang="en-US" dirty="0"/>
              <a:t>안전한 거래 환경을 제공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1147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6C58156F-B502-2468-F7F7-7EF56BA4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프레젠테이션 제목</a:t>
            </a:r>
          </a:p>
        </p:txBody>
      </p:sp>
      <p:sp>
        <p:nvSpPr>
          <p:cNvPr id="42" name="텍스트 개체 틀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주요 콘텐츠</a:t>
            </a:r>
            <a:endParaRPr lang="ko-KR" dirty="0">
              <a:ea typeface="맑은 고딕" panose="020B0503020000020004" pitchFamily="50" charset="-127"/>
            </a:endParaRPr>
          </a:p>
        </p:txBody>
      </p:sp>
      <p:pic>
        <p:nvPicPr>
          <p:cNvPr id="9" name="내용 개체 틀 8" descr="그래픽, 원, 그래픽 디자인, 클립아트이(가) 표시된 사진&#10;&#10;자동 생성된 설명">
            <a:extLst>
              <a:ext uri="{FF2B5EF4-FFF2-40B4-BE49-F238E27FC236}">
                <a16:creationId xmlns:a16="http://schemas.microsoft.com/office/drawing/2014/main" id="{14CF77F1-5BC2-834D-7D2A-03675068BA7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468930" y="220552"/>
            <a:ext cx="1409735" cy="1552265"/>
          </a:xfrm>
        </p:spPr>
      </p:pic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9A16E2DA-8782-EACD-C467-2BD2FC2239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디자인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51DE16D-6222-1703-D240-DA742BD7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altLang="ko-KR" sz="1200" b="1" i="0" u="none" strike="noStrike" kern="1200" cap="none" spc="20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내용 개체 틀 42">
            <a:extLst>
              <a:ext uri="{FF2B5EF4-FFF2-40B4-BE49-F238E27FC236}">
                <a16:creationId xmlns:a16="http://schemas.microsoft.com/office/drawing/2014/main" id="{D4E38B89-C092-1BEE-70A3-2BF4406738CD}"/>
              </a:ext>
            </a:extLst>
          </p:cNvPr>
          <p:cNvSpPr txBox="1">
            <a:spLocks/>
          </p:cNvSpPr>
          <p:nvPr/>
        </p:nvSpPr>
        <p:spPr>
          <a:xfrm>
            <a:off x="609600" y="837115"/>
            <a:ext cx="10431139" cy="9357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중고거래 분야</a:t>
            </a:r>
            <a:endParaRPr kumimoji="0" lang="en-US" altLang="ko-KR" sz="2400" b="1" i="0" u="none" strike="noStrike" kern="1200" cap="none" spc="1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당근마켓 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- https://www.daangn.com/</a:t>
            </a:r>
          </a:p>
        </p:txBody>
      </p:sp>
      <p:sp>
        <p:nvSpPr>
          <p:cNvPr id="10" name="내용 개체 틀 44">
            <a:extLst>
              <a:ext uri="{FF2B5EF4-FFF2-40B4-BE49-F238E27FC236}">
                <a16:creationId xmlns:a16="http://schemas.microsoft.com/office/drawing/2014/main" id="{C614D605-738A-4DB9-4988-9D30DCBD7F9B}"/>
              </a:ext>
            </a:extLst>
          </p:cNvPr>
          <p:cNvSpPr txBox="1">
            <a:spLocks/>
          </p:cNvSpPr>
          <p:nvPr/>
        </p:nvSpPr>
        <p:spPr>
          <a:xfrm>
            <a:off x="653013" y="2981261"/>
            <a:ext cx="5183188" cy="3247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pPr marL="230400" marR="0" lvl="0" indent="-23040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dirty="0"/>
              <a:t>메인 페이지에는 최신 거래 물품</a:t>
            </a:r>
            <a:r>
              <a:rPr lang="en-US" altLang="ko-KR" dirty="0"/>
              <a:t>, </a:t>
            </a:r>
            <a:r>
              <a:rPr lang="ko-KR" altLang="en-US" dirty="0"/>
              <a:t>인기 카테고리</a:t>
            </a:r>
            <a:r>
              <a:rPr lang="en-US" altLang="ko-KR" dirty="0"/>
              <a:t>, </a:t>
            </a:r>
            <a:r>
              <a:rPr lang="ko-KR" altLang="en-US" dirty="0"/>
              <a:t>추천 물품 등이 표시</a:t>
            </a:r>
            <a:endParaRPr lang="en-US" altLang="ko-KR" dirty="0"/>
          </a:p>
          <a:p>
            <a:pPr marL="230400" marR="0" lvl="0" indent="-23040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dirty="0"/>
              <a:t>다양한 카테고리</a:t>
            </a:r>
            <a:r>
              <a:rPr lang="en-US" altLang="ko-KR" dirty="0"/>
              <a:t>(</a:t>
            </a:r>
            <a:r>
              <a:rPr lang="ko-KR" altLang="en-US" dirty="0"/>
              <a:t>전자제품</a:t>
            </a:r>
            <a:r>
              <a:rPr lang="en-US" altLang="ko-KR" dirty="0"/>
              <a:t>, </a:t>
            </a:r>
            <a:r>
              <a:rPr lang="ko-KR" altLang="en-US" dirty="0"/>
              <a:t>가구</a:t>
            </a:r>
            <a:r>
              <a:rPr lang="en-US" altLang="ko-KR" dirty="0"/>
              <a:t>, </a:t>
            </a:r>
            <a:r>
              <a:rPr lang="ko-KR" altLang="en-US" dirty="0"/>
              <a:t>의류 등</a:t>
            </a:r>
            <a:r>
              <a:rPr lang="en-US" altLang="ko-KR" dirty="0"/>
              <a:t>)</a:t>
            </a:r>
            <a:r>
              <a:rPr lang="ko-KR" altLang="en-US" dirty="0"/>
              <a:t>로 분류된 물품 목록을 제공</a:t>
            </a:r>
            <a:endParaRPr lang="en-US" altLang="ko-KR" dirty="0"/>
          </a:p>
          <a:p>
            <a:pPr marL="230400" marR="0" lvl="0" indent="-23040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dirty="0"/>
              <a:t>사용자가 선택한 지역에 따라 분류된 거래 물품과 지역 커뮤니티 정보를 제공</a:t>
            </a:r>
            <a:endParaRPr lang="en-US" altLang="ko-KR" dirty="0"/>
          </a:p>
          <a:p>
            <a:pPr marL="230400" marR="0" lvl="0" indent="-23040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사용자 리뷰 및 평가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D5D256D-F6BE-8A55-C893-374E741A4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990322"/>
            <a:ext cx="2503512" cy="267728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B039CE5-935F-9A5D-6674-D660B30097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1842" y="2961518"/>
            <a:ext cx="2816823" cy="267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745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956816"/>
            <a:ext cx="10040112" cy="2807208"/>
          </a:xfrm>
        </p:spPr>
        <p:txBody>
          <a:bodyPr rtlCol="0" anchor="t">
            <a:noAutofit/>
          </a:bodyPr>
          <a:lstStyle>
            <a:defPPr>
              <a:defRPr lang="ko-KR"/>
            </a:defPPr>
          </a:lstStyle>
          <a:p>
            <a:pPr algn="l" rtl="0"/>
            <a:r>
              <a:rPr lang="ko-KR" sz="9600" spc="300" dirty="0">
                <a:ln w="28575">
                  <a:solidFill>
                    <a:schemeClr val="tx1"/>
                  </a:solidFill>
                </a:ln>
                <a:noFill/>
              </a:rPr>
              <a:t>감사합니다!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 anchor="t">
            <a:normAutofit/>
          </a:bodyPr>
          <a:lstStyle>
            <a:defPPr>
              <a:defRPr lang="ko-KR"/>
            </a:defPPr>
          </a:lstStyle>
          <a:p>
            <a:pPr marL="0" indent="0" algn="l" rtl="0">
              <a:buNone/>
            </a:pPr>
            <a:r>
              <a:rPr lang="en-US" altLang="ko-KR" dirty="0">
                <a:ea typeface="맑은 고딕" panose="020B0503020000020004" pitchFamily="50" charset="-127"/>
              </a:rPr>
              <a:t>2401340096 </a:t>
            </a:r>
            <a:r>
              <a:rPr lang="ko-KR" altLang="en-US" dirty="0">
                <a:ea typeface="맑은 고딕" panose="020B0503020000020004" pitchFamily="50" charset="-127"/>
              </a:rPr>
              <a:t>김소평</a:t>
            </a:r>
            <a:endParaRPr lang="ko-KR" b="1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7731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5F4EFB8-B32B-E305-CA40-1BDEF9E3C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dirty="0"/>
              <a:t>안건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70640A05-A075-B6F7-8485-59230584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dirty="0"/>
              <a:t>프레젠테이션 제목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602EF04-C343-BFD2-AB41-A6206307578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en-US" altLang="ko-KR" dirty="0"/>
              <a:t>1.</a:t>
            </a:r>
            <a:r>
              <a:rPr lang="ko-KR" altLang="en-US" dirty="0"/>
              <a:t>자주 사용하는 웹사이트 소개 </a:t>
            </a:r>
            <a:endParaRPr lang="ko-KR" dirty="0"/>
          </a:p>
          <a:p>
            <a:pPr rtl="0"/>
            <a:r>
              <a:rPr lang="en-US" altLang="ko-KR" dirty="0"/>
              <a:t>2.</a:t>
            </a:r>
            <a:r>
              <a:rPr lang="ko-KR" altLang="en-US" dirty="0"/>
              <a:t>웹사이트 분석</a:t>
            </a:r>
            <a:endParaRPr lang="en-US" altLang="ko-K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ko-KR" altLang="en-US" dirty="0"/>
              <a:t>특징</a:t>
            </a:r>
            <a:endParaRPr lang="en-US" altLang="ko-K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ko-KR" altLang="en-US" dirty="0"/>
              <a:t>기능</a:t>
            </a:r>
            <a:endParaRPr lang="en-US" altLang="ko-K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ko-KR" altLang="en-US" dirty="0"/>
              <a:t>주요 콘텐츠</a:t>
            </a:r>
            <a:endParaRPr lang="en-US" altLang="ko-K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ko-KR" altLang="en-US" dirty="0"/>
              <a:t>디자인</a:t>
            </a:r>
            <a:endParaRPr 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A003396-B624-401E-50C6-C0BB01AF1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294A09A9-5501-47C1-A89A-A340965A2BE2}" type="slidenum">
              <a:rPr lang="ko-KR" smtClean="0"/>
              <a:pPr/>
              <a:t>2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307162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07775003-C8C2-57FA-C8D5-99577C4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/>
              <a:t>자주 이용하는</a:t>
            </a:r>
            <a:br>
              <a:rPr lang="en-US" altLang="ko-KR" dirty="0"/>
            </a:br>
            <a:r>
              <a:rPr lang="ko-KR" altLang="en-US" dirty="0"/>
              <a:t>웹사이트를</a:t>
            </a:r>
            <a:br>
              <a:rPr lang="en-US" altLang="ko-KR" dirty="0"/>
            </a:br>
            <a:r>
              <a:rPr lang="ko-KR" altLang="en-US" dirty="0"/>
              <a:t>소개합니다</a:t>
            </a:r>
            <a:r>
              <a:rPr lang="en-US" altLang="ko-KR" dirty="0"/>
              <a:t>!</a:t>
            </a:r>
            <a:endParaRPr lang="ko-KR" dirty="0"/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6B4F370C-18BC-A752-2980-6309F5D7D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dirty="0"/>
              <a:t>프레젠테이션 제목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5D67805-CCBD-8182-540F-93068A90C4E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sz="2400" b="1" dirty="0" err="1"/>
              <a:t>이커머스</a:t>
            </a:r>
            <a:r>
              <a:rPr lang="en-US" altLang="ko-KR" sz="2400" b="1" dirty="0"/>
              <a:t>(</a:t>
            </a:r>
            <a:r>
              <a:rPr lang="ko-KR" altLang="en-US" sz="2400" b="1" dirty="0"/>
              <a:t>쇼핑</a:t>
            </a:r>
            <a:r>
              <a:rPr lang="en-US" altLang="ko-KR" sz="2400" b="1" dirty="0"/>
              <a:t>)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: </a:t>
            </a:r>
            <a:r>
              <a:rPr lang="ko-KR" altLang="en-US" sz="2400" b="1" dirty="0" err="1"/>
              <a:t>쿠팡</a:t>
            </a:r>
            <a:r>
              <a:rPr lang="en-US" altLang="ko-KR" sz="2400" b="1" dirty="0"/>
              <a:t>, </a:t>
            </a:r>
            <a:r>
              <a:rPr lang="ko-KR" altLang="en-US" sz="2400" b="1" dirty="0" err="1"/>
              <a:t>에이블리</a:t>
            </a:r>
            <a:endParaRPr lang="en-US" altLang="ko-KR" sz="2400" b="1" dirty="0"/>
          </a:p>
          <a:p>
            <a:pPr rtl="0"/>
            <a:r>
              <a:rPr lang="ko-KR" altLang="en-US" sz="2400" b="1" dirty="0"/>
              <a:t>취업정보 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사람인</a:t>
            </a:r>
            <a:endParaRPr lang="en-US" altLang="ko-KR" sz="2400" b="1" dirty="0"/>
          </a:p>
          <a:p>
            <a:pPr rtl="0"/>
            <a:r>
              <a:rPr lang="ko-KR" altLang="en-US" sz="2400" b="1" dirty="0"/>
              <a:t>이벤트 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올리브영 </a:t>
            </a:r>
            <a:r>
              <a:rPr lang="en-US" altLang="ko-KR" sz="2400" b="1" dirty="0"/>
              <a:t>‘2024 </a:t>
            </a:r>
            <a:r>
              <a:rPr lang="ko-KR" altLang="en-US" sz="2400" b="1" dirty="0" err="1"/>
              <a:t>클린뷰티</a:t>
            </a:r>
            <a:r>
              <a:rPr lang="ko-KR" altLang="en-US" sz="2400" b="1" dirty="0"/>
              <a:t> </a:t>
            </a:r>
            <a:endParaRPr lang="en-US" altLang="ko-KR" sz="2400" b="1" dirty="0"/>
          </a:p>
          <a:p>
            <a:pPr rtl="0"/>
            <a:r>
              <a:rPr lang="en-US" altLang="ko-KR" sz="2400" b="1" dirty="0"/>
              <a:t>           </a:t>
            </a:r>
            <a:r>
              <a:rPr lang="ko-KR" altLang="en-US" sz="2400" b="1" dirty="0" err="1"/>
              <a:t>썸머캠프</a:t>
            </a:r>
            <a:r>
              <a:rPr lang="en-US" altLang="ko-KR" sz="2400" b="1" dirty="0"/>
              <a:t>’ </a:t>
            </a:r>
            <a:r>
              <a:rPr lang="ko-KR" altLang="en-US" sz="2400" b="1" dirty="0"/>
              <a:t>기획전</a:t>
            </a:r>
            <a:endParaRPr lang="en-US" altLang="ko-KR" sz="2400" b="1" dirty="0"/>
          </a:p>
          <a:p>
            <a:pPr rtl="0"/>
            <a:r>
              <a:rPr lang="ko-KR" altLang="en-US" sz="2400" b="1" dirty="0"/>
              <a:t>중고거래 분야 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당근마켓</a:t>
            </a:r>
            <a:endParaRPr lang="ko-KR" b="1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0986A75-51DF-087B-EE6E-0899D0826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294A09A9-5501-47C1-A89A-A340965A2BE2}" type="slidenum">
              <a:rPr lang="ko-KR" smtClean="0"/>
              <a:pPr/>
              <a:t>3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4220525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 anchor="t">
            <a:noAutofit/>
          </a:bodyPr>
          <a:lstStyle>
            <a:defPPr>
              <a:defRPr lang="ko-KR"/>
            </a:defPPr>
          </a:lstStyle>
          <a:p>
            <a:pPr algn="l" rtl="0"/>
            <a:r>
              <a:rPr lang="ko-KR" altLang="en-US" sz="9600" spc="300" dirty="0">
                <a:ln w="28575">
                  <a:solidFill>
                    <a:schemeClr val="tx1"/>
                  </a:solidFill>
                </a:ln>
                <a:noFill/>
              </a:rPr>
              <a:t>웹사이트</a:t>
            </a:r>
            <a:br>
              <a:rPr lang="en-US" altLang="ko-KR" sz="9600" spc="300" dirty="0">
                <a:ln w="28575">
                  <a:solidFill>
                    <a:schemeClr val="tx1"/>
                  </a:solidFill>
                </a:ln>
                <a:noFill/>
              </a:rPr>
            </a:br>
            <a:r>
              <a:rPr lang="ko-KR" altLang="en-US" sz="9600" spc="300" dirty="0">
                <a:ln w="28575">
                  <a:solidFill>
                    <a:schemeClr val="tx1"/>
                  </a:solidFill>
                </a:ln>
                <a:noFill/>
              </a:rPr>
              <a:t>분석</a:t>
            </a:r>
            <a:endParaRPr lang="ko-KR" sz="9600" spc="300" dirty="0">
              <a:ln w="28575"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 anchor="t"/>
          <a:lstStyle>
            <a:defPPr>
              <a:defRPr lang="ko-KR"/>
            </a:defPPr>
          </a:lstStyle>
          <a:p>
            <a:pPr marL="0" indent="0" algn="l" rtl="0">
              <a:buNone/>
            </a:pPr>
            <a:r>
              <a:rPr lang="en-US" altLang="ko-KR" dirty="0">
                <a:ea typeface="맑은 고딕" panose="020B0503020000020004" pitchFamily="50" charset="-127"/>
              </a:rPr>
              <a:t>1.</a:t>
            </a:r>
            <a:r>
              <a:rPr lang="ko-KR" altLang="en-US" dirty="0" err="1">
                <a:ea typeface="맑은 고딕" panose="020B0503020000020004" pitchFamily="50" charset="-127"/>
              </a:rPr>
              <a:t>이커머스</a:t>
            </a:r>
            <a:r>
              <a:rPr lang="en-US" altLang="ko-KR" dirty="0"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ea typeface="맑은 고딕" panose="020B0503020000020004" pitchFamily="50" charset="-127"/>
              </a:rPr>
              <a:t>쇼핑</a:t>
            </a:r>
            <a:r>
              <a:rPr lang="en-US" altLang="ko-KR" dirty="0">
                <a:ea typeface="맑은 고딕" panose="020B0503020000020004" pitchFamily="50" charset="-127"/>
              </a:rPr>
              <a:t>)</a:t>
            </a:r>
            <a:r>
              <a:rPr lang="ko-KR" altLang="en-US" dirty="0">
                <a:ea typeface="맑은 고딕" panose="020B0503020000020004" pitchFamily="50" charset="-127"/>
              </a:rPr>
              <a:t>  </a:t>
            </a:r>
            <a:r>
              <a:rPr lang="en-US" altLang="ko-KR" dirty="0">
                <a:ea typeface="맑은 고딕" panose="020B0503020000020004" pitchFamily="50" charset="-127"/>
              </a:rPr>
              <a:t>2.</a:t>
            </a:r>
            <a:r>
              <a:rPr lang="ko-KR" altLang="en-US" dirty="0">
                <a:ea typeface="맑은 고딕" panose="020B0503020000020004" pitchFamily="50" charset="-127"/>
              </a:rPr>
              <a:t>취업정보  </a:t>
            </a:r>
            <a:r>
              <a:rPr lang="en-US" altLang="ko-KR" dirty="0">
                <a:ea typeface="맑은 고딕" panose="020B0503020000020004" pitchFamily="50" charset="-127"/>
              </a:rPr>
              <a:t>3.</a:t>
            </a:r>
            <a:r>
              <a:rPr lang="ko-KR" altLang="en-US" dirty="0">
                <a:ea typeface="맑은 고딕" panose="020B0503020000020004" pitchFamily="50" charset="-127"/>
              </a:rPr>
              <a:t>이벤트  </a:t>
            </a:r>
            <a:r>
              <a:rPr lang="en-US" altLang="ko-KR" dirty="0">
                <a:ea typeface="맑은 고딕" panose="020B0503020000020004" pitchFamily="50" charset="-127"/>
              </a:rPr>
              <a:t>4.</a:t>
            </a:r>
            <a:r>
              <a:rPr lang="ko-KR" altLang="en-US" dirty="0">
                <a:ea typeface="맑은 고딕" panose="020B0503020000020004" pitchFamily="50" charset="-127"/>
              </a:rPr>
              <a:t>중고거래 분야</a:t>
            </a:r>
            <a:endParaRPr lang="ko-KR" b="1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8071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071DF4C-EB67-6575-7791-C347DD98D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dirty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6BA244-3A6A-5970-796B-08549B12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294A09A9-5501-47C1-A89A-A340965A2BE2}" type="slidenum">
              <a:rPr lang="en-US" altLang="ko-KR" smtClean="0"/>
              <a:pPr rtl="0"/>
              <a:t>5</a:t>
            </a:fld>
            <a:endParaRPr lang="ko-KR" dirty="0"/>
          </a:p>
        </p:txBody>
      </p:sp>
      <p:pic>
        <p:nvPicPr>
          <p:cNvPr id="7" name="내용 개체 틀 6" descr="폰트, 그래픽, 그래픽 디자인, 타이포그래피이(가) 표시된 사진&#10;&#10;자동 생성된 설명">
            <a:extLst>
              <a:ext uri="{FF2B5EF4-FFF2-40B4-BE49-F238E27FC236}">
                <a16:creationId xmlns:a16="http://schemas.microsoft.com/office/drawing/2014/main" id="{A62CA432-1B87-E282-8687-0D4591ACDF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544272" y="408973"/>
            <a:ext cx="2924175" cy="666750"/>
          </a:xfrm>
        </p:spPr>
      </p:pic>
      <p:sp>
        <p:nvSpPr>
          <p:cNvPr id="10" name="텍스트 개체 틀 41">
            <a:extLst>
              <a:ext uri="{FF2B5EF4-FFF2-40B4-BE49-F238E27FC236}">
                <a16:creationId xmlns:a16="http://schemas.microsoft.com/office/drawing/2014/main" id="{94332442-C32F-F100-5E47-C27E25EE0BF7}"/>
              </a:ext>
            </a:extLst>
          </p:cNvPr>
          <p:cNvSpPr txBox="1">
            <a:spLocks/>
          </p:cNvSpPr>
          <p:nvPr/>
        </p:nvSpPr>
        <p:spPr>
          <a:xfrm>
            <a:off x="600061" y="2043413"/>
            <a:ext cx="10982339" cy="365760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2800" b="0" i="0" kern="1200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5pPr>
          </a:lstStyle>
          <a:p>
            <a:pPr marL="0" indent="0">
              <a:buNone/>
            </a:pPr>
            <a:r>
              <a:rPr lang="ko-KR" altLang="en-US" dirty="0" err="1"/>
              <a:t>쿠팡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en-US" altLang="ko-KR" dirty="0">
                <a:hlinkClick r:id="rId4"/>
              </a:rPr>
              <a:t>https://www.coupang.com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sz="2000" b="1" dirty="0"/>
              <a:t>특징</a:t>
            </a:r>
            <a:endParaRPr lang="en-US" altLang="ko-KR" sz="2000" b="1" dirty="0"/>
          </a:p>
          <a:p>
            <a:pPr marL="0" indent="0">
              <a:buNone/>
            </a:pPr>
            <a:r>
              <a:rPr lang="en-US" altLang="ko-KR" sz="2000" dirty="0"/>
              <a:t>-</a:t>
            </a:r>
            <a:r>
              <a:rPr lang="ko-KR" altLang="en-US" sz="2000" dirty="0" err="1"/>
              <a:t>쿠팡은</a:t>
            </a:r>
            <a:r>
              <a:rPr lang="ko-KR" altLang="en-US" sz="2000" dirty="0"/>
              <a:t> ‘로켓 </a:t>
            </a:r>
            <a:r>
              <a:rPr lang="ko-KR" altLang="en-US" sz="2000" dirty="0" err="1"/>
              <a:t>배송’으로</a:t>
            </a:r>
            <a:r>
              <a:rPr lang="ko-KR" altLang="en-US" sz="2000" dirty="0"/>
              <a:t> 유명하며</a:t>
            </a:r>
            <a:r>
              <a:rPr lang="en-US" altLang="ko-KR" sz="2000" dirty="0"/>
              <a:t>, </a:t>
            </a:r>
            <a:r>
              <a:rPr lang="ko-KR" altLang="en-US" sz="2000" dirty="0"/>
              <a:t>빠른 배송을 주요 강점으로 내세우고 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 </a:t>
            </a:r>
            <a:r>
              <a:rPr lang="ko-KR" altLang="en-US" sz="2000" dirty="0"/>
              <a:t>일반적으로 다음 날 배송을 보장한다</a:t>
            </a:r>
            <a:r>
              <a:rPr lang="en-US" altLang="ko-KR" sz="2000" dirty="0"/>
              <a:t>.</a:t>
            </a:r>
          </a:p>
          <a:p>
            <a:pPr>
              <a:buFontTx/>
              <a:buChar char="-"/>
            </a:pPr>
            <a:r>
              <a:rPr lang="ko-KR" altLang="en-US" sz="2000" dirty="0"/>
              <a:t>다양한 카테고리</a:t>
            </a:r>
            <a:r>
              <a:rPr lang="en-US" altLang="ko-KR" sz="2000" dirty="0"/>
              <a:t>(</a:t>
            </a:r>
            <a:r>
              <a:rPr lang="ko-KR" altLang="en-US" sz="2000" dirty="0"/>
              <a:t>전자제품</a:t>
            </a:r>
            <a:r>
              <a:rPr lang="en-US" altLang="ko-KR" sz="2000" dirty="0"/>
              <a:t>, </a:t>
            </a:r>
            <a:r>
              <a:rPr lang="ko-KR" altLang="en-US" sz="2000" dirty="0"/>
              <a:t>패션</a:t>
            </a:r>
            <a:r>
              <a:rPr lang="en-US" altLang="ko-KR" sz="2000" dirty="0"/>
              <a:t>, </a:t>
            </a:r>
            <a:r>
              <a:rPr lang="ko-KR" altLang="en-US" sz="2000" dirty="0"/>
              <a:t>식품 등</a:t>
            </a:r>
            <a:r>
              <a:rPr lang="en-US" altLang="ko-KR" sz="2000" dirty="0"/>
              <a:t>)</a:t>
            </a:r>
            <a:r>
              <a:rPr lang="ko-KR" altLang="en-US" sz="2000" dirty="0"/>
              <a:t>를 포함하며</a:t>
            </a:r>
            <a:r>
              <a:rPr lang="en-US" altLang="ko-KR" sz="2000" dirty="0"/>
              <a:t>, </a:t>
            </a:r>
            <a:r>
              <a:rPr lang="ko-KR" altLang="en-US" sz="2000" dirty="0"/>
              <a:t>수천 개의 브랜드와 제품을 취급한다</a:t>
            </a:r>
            <a:r>
              <a:rPr lang="en-US" altLang="ko-KR" sz="2000" dirty="0"/>
              <a:t>.</a:t>
            </a:r>
          </a:p>
          <a:p>
            <a:pPr>
              <a:buFontTx/>
              <a:buChar char="-"/>
            </a:pPr>
            <a:r>
              <a:rPr lang="ko-KR" altLang="en-US" sz="2000" dirty="0"/>
              <a:t>경쟁력 있는 가격을 제공하며</a:t>
            </a:r>
            <a:r>
              <a:rPr lang="en-US" altLang="ko-KR" sz="2000" dirty="0"/>
              <a:t>, </a:t>
            </a:r>
            <a:r>
              <a:rPr lang="ko-KR" altLang="en-US" sz="2000" dirty="0"/>
              <a:t>가격 비교 기능도 지원한다</a:t>
            </a:r>
            <a:r>
              <a:rPr lang="en-US" altLang="ko-KR" sz="2000" dirty="0"/>
              <a:t>.</a:t>
            </a:r>
          </a:p>
          <a:p>
            <a:pPr marL="514350" indent="-514350">
              <a:buAutoNum type="arabicPeriod"/>
            </a:pPr>
            <a:endParaRPr lang="ko-KR" altLang="en-US" dirty="0"/>
          </a:p>
        </p:txBody>
      </p:sp>
      <p:sp>
        <p:nvSpPr>
          <p:cNvPr id="11" name="텍스트 개체 틀 41">
            <a:extLst>
              <a:ext uri="{FF2B5EF4-FFF2-40B4-BE49-F238E27FC236}">
                <a16:creationId xmlns:a16="http://schemas.microsoft.com/office/drawing/2014/main" id="{5D588652-CAD0-9BC3-7BD5-1930FD2991D5}"/>
              </a:ext>
            </a:extLst>
          </p:cNvPr>
          <p:cNvSpPr txBox="1">
            <a:spLocks/>
          </p:cNvSpPr>
          <p:nvPr/>
        </p:nvSpPr>
        <p:spPr>
          <a:xfrm>
            <a:off x="609600" y="1208422"/>
            <a:ext cx="7880071" cy="365760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2800" b="0" i="0" kern="1200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5pPr>
          </a:lstStyle>
          <a:p>
            <a:pPr marL="0" indent="0">
              <a:buNone/>
            </a:pPr>
            <a:r>
              <a:rPr lang="ko-KR" altLang="en-US" sz="3200" b="1" spc="300" dirty="0" err="1"/>
              <a:t>이커머스</a:t>
            </a:r>
            <a:r>
              <a:rPr lang="en-US" altLang="ko-KR" sz="3200" b="1" spc="300" dirty="0"/>
              <a:t>(</a:t>
            </a:r>
            <a:r>
              <a:rPr lang="ko-KR" altLang="en-US" sz="3200" b="1" spc="300" dirty="0"/>
              <a:t>쇼핑</a:t>
            </a:r>
            <a:r>
              <a:rPr lang="en-US" altLang="ko-KR" sz="3200" b="1" spc="3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72267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071DF4C-EB67-6575-7791-C347DD98D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dirty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6BA244-3A6A-5970-796B-08549B12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294A09A9-5501-47C1-A89A-A340965A2BE2}" type="slidenum">
              <a:rPr lang="en-US" altLang="ko-KR" smtClean="0"/>
              <a:pPr rtl="0"/>
              <a:t>6</a:t>
            </a:fld>
            <a:endParaRPr lang="ko-KR" dirty="0"/>
          </a:p>
        </p:txBody>
      </p:sp>
      <p:pic>
        <p:nvPicPr>
          <p:cNvPr id="7" name="내용 개체 틀 6" descr="폰트, 그래픽, 그래픽 디자인, 타이포그래피이(가) 표시된 사진&#10;&#10;자동 생성된 설명">
            <a:extLst>
              <a:ext uri="{FF2B5EF4-FFF2-40B4-BE49-F238E27FC236}">
                <a16:creationId xmlns:a16="http://schemas.microsoft.com/office/drawing/2014/main" id="{A62CA432-1B87-E282-8687-0D4591ACDF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544272" y="408973"/>
            <a:ext cx="2924175" cy="666750"/>
          </a:xfrm>
        </p:spPr>
      </p:pic>
      <p:sp>
        <p:nvSpPr>
          <p:cNvPr id="10" name="텍스트 개체 틀 41">
            <a:extLst>
              <a:ext uri="{FF2B5EF4-FFF2-40B4-BE49-F238E27FC236}">
                <a16:creationId xmlns:a16="http://schemas.microsoft.com/office/drawing/2014/main" id="{94332442-C32F-F100-5E47-C27E25EE0BF7}"/>
              </a:ext>
            </a:extLst>
          </p:cNvPr>
          <p:cNvSpPr txBox="1">
            <a:spLocks/>
          </p:cNvSpPr>
          <p:nvPr/>
        </p:nvSpPr>
        <p:spPr>
          <a:xfrm>
            <a:off x="600061" y="2043413"/>
            <a:ext cx="10982339" cy="365760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2800" b="0" i="0" kern="1200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5pPr>
          </a:lstStyle>
          <a:p>
            <a:pPr marL="0" indent="0">
              <a:buNone/>
            </a:pPr>
            <a:r>
              <a:rPr lang="ko-KR" altLang="en-US" dirty="0" err="1"/>
              <a:t>쿠팡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en-US" altLang="ko-KR" dirty="0">
                <a:hlinkClick r:id="rId4"/>
              </a:rPr>
              <a:t>https://www.coupang.com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sz="2000" b="1" dirty="0"/>
              <a:t>기능</a:t>
            </a:r>
            <a:endParaRPr lang="en-US" altLang="ko-KR" sz="2000" b="1" dirty="0"/>
          </a:p>
          <a:p>
            <a:pPr marL="0" indent="0">
              <a:buNone/>
            </a:pPr>
            <a:r>
              <a:rPr lang="en-US" altLang="ko-KR" sz="2000" dirty="0"/>
              <a:t>-</a:t>
            </a:r>
            <a:r>
              <a:rPr lang="ko-KR" altLang="en-US" sz="2000" b="1" dirty="0"/>
              <a:t>로켓 배송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쿠팡의</a:t>
            </a:r>
            <a:r>
              <a:rPr lang="ko-KR" altLang="en-US" sz="2000" dirty="0"/>
              <a:t> 차별화된 배송 서비스로</a:t>
            </a:r>
            <a:r>
              <a:rPr lang="en-US" altLang="ko-KR" sz="2000" dirty="0"/>
              <a:t>, </a:t>
            </a:r>
            <a:r>
              <a:rPr lang="ko-KR" altLang="en-US" sz="2000" dirty="0"/>
              <a:t>특정 지역에 한해 당일 배송 또는 익일 배송을 제공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-</a:t>
            </a:r>
            <a:r>
              <a:rPr lang="ko-KR" altLang="en-US" sz="2000" b="1" dirty="0" err="1"/>
              <a:t>쿠팡</a:t>
            </a:r>
            <a:r>
              <a:rPr lang="ko-KR" altLang="en-US" sz="2000" b="1" dirty="0"/>
              <a:t> 와우</a:t>
            </a:r>
            <a:r>
              <a:rPr lang="en-US" altLang="ko-KR" sz="2000" dirty="0"/>
              <a:t>: </a:t>
            </a:r>
            <a:r>
              <a:rPr lang="ko-KR" altLang="en-US" sz="2000" dirty="0"/>
              <a:t>유료 멤버십 서비스로</a:t>
            </a:r>
            <a:r>
              <a:rPr lang="en-US" altLang="ko-KR" sz="2000" dirty="0"/>
              <a:t>, </a:t>
            </a:r>
            <a:r>
              <a:rPr lang="ko-KR" altLang="en-US" sz="2000" dirty="0"/>
              <a:t>로켓 배송</a:t>
            </a:r>
            <a:r>
              <a:rPr lang="en-US" altLang="ko-KR" sz="2000" dirty="0"/>
              <a:t>, </a:t>
            </a:r>
            <a:r>
              <a:rPr lang="ko-KR" altLang="en-US" sz="2000" dirty="0"/>
              <a:t>무료 반품</a:t>
            </a:r>
            <a:r>
              <a:rPr lang="en-US" altLang="ko-KR" sz="2000" dirty="0"/>
              <a:t>, </a:t>
            </a:r>
            <a:r>
              <a:rPr lang="ko-KR" altLang="en-US" sz="2000" dirty="0"/>
              <a:t>회원 전용 할인 등의 혜택을 제공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-</a:t>
            </a:r>
            <a:r>
              <a:rPr lang="ko-KR" altLang="en-US" sz="2000" b="1" dirty="0"/>
              <a:t>추천 알고리즘</a:t>
            </a:r>
            <a:r>
              <a:rPr lang="en-US" altLang="ko-KR" sz="2000" dirty="0"/>
              <a:t>: </a:t>
            </a:r>
            <a:r>
              <a:rPr lang="ko-KR" altLang="en-US" sz="2000" dirty="0"/>
              <a:t>사용자 검색 및 구매 이력을 기반으로 개인 맞춤형 제품 추천 기능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b="1" dirty="0"/>
              <a:t>-</a:t>
            </a:r>
            <a:r>
              <a:rPr lang="ko-KR" altLang="en-US" sz="2000" dirty="0"/>
              <a:t>사용자 친화적인 모바일 애플리케이션을 통해 편리하게 쇼핑함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11" name="텍스트 개체 틀 41">
            <a:extLst>
              <a:ext uri="{FF2B5EF4-FFF2-40B4-BE49-F238E27FC236}">
                <a16:creationId xmlns:a16="http://schemas.microsoft.com/office/drawing/2014/main" id="{5D588652-CAD0-9BC3-7BD5-1930FD2991D5}"/>
              </a:ext>
            </a:extLst>
          </p:cNvPr>
          <p:cNvSpPr txBox="1">
            <a:spLocks/>
          </p:cNvSpPr>
          <p:nvPr/>
        </p:nvSpPr>
        <p:spPr>
          <a:xfrm>
            <a:off x="609600" y="1208422"/>
            <a:ext cx="7880071" cy="365760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2800" b="0" i="0" kern="1200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5pPr>
          </a:lstStyle>
          <a:p>
            <a:pPr marL="0" indent="0">
              <a:buNone/>
            </a:pPr>
            <a:r>
              <a:rPr lang="ko-KR" altLang="en-US" sz="3200" b="1" spc="300" dirty="0" err="1"/>
              <a:t>이커머스</a:t>
            </a:r>
            <a:r>
              <a:rPr lang="en-US" altLang="ko-KR" sz="3200" b="1" spc="300" dirty="0"/>
              <a:t>(</a:t>
            </a:r>
            <a:r>
              <a:rPr lang="ko-KR" altLang="en-US" sz="3200" b="1" spc="300" dirty="0"/>
              <a:t>쇼핑</a:t>
            </a:r>
            <a:r>
              <a:rPr lang="en-US" altLang="ko-KR" sz="3200" b="1" spc="3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77441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071DF4C-EB67-6575-7791-C347DD98D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dirty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6BA244-3A6A-5970-796B-08549B12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fld id="{294A09A9-5501-47C1-A89A-A340965A2BE2}" type="slidenum">
              <a:rPr lang="en-US" altLang="ko-KR" smtClean="0"/>
              <a:pPr rtl="0"/>
              <a:t>7</a:t>
            </a:fld>
            <a:endParaRPr lang="ko-KR" dirty="0"/>
          </a:p>
        </p:txBody>
      </p:sp>
      <p:pic>
        <p:nvPicPr>
          <p:cNvPr id="7" name="내용 개체 틀 6" descr="폰트, 그래픽, 그래픽 디자인, 타이포그래피이(가) 표시된 사진&#10;&#10;자동 생성된 설명">
            <a:extLst>
              <a:ext uri="{FF2B5EF4-FFF2-40B4-BE49-F238E27FC236}">
                <a16:creationId xmlns:a16="http://schemas.microsoft.com/office/drawing/2014/main" id="{A62CA432-1B87-E282-8687-0D4591ACDF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544272" y="408973"/>
            <a:ext cx="2924175" cy="666750"/>
          </a:xfrm>
        </p:spPr>
      </p:pic>
      <p:sp>
        <p:nvSpPr>
          <p:cNvPr id="10" name="텍스트 개체 틀 41">
            <a:extLst>
              <a:ext uri="{FF2B5EF4-FFF2-40B4-BE49-F238E27FC236}">
                <a16:creationId xmlns:a16="http://schemas.microsoft.com/office/drawing/2014/main" id="{94332442-C32F-F100-5E47-C27E25EE0BF7}"/>
              </a:ext>
            </a:extLst>
          </p:cNvPr>
          <p:cNvSpPr txBox="1">
            <a:spLocks/>
          </p:cNvSpPr>
          <p:nvPr/>
        </p:nvSpPr>
        <p:spPr>
          <a:xfrm>
            <a:off x="600061" y="2043413"/>
            <a:ext cx="10982339" cy="365760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2800" b="0" i="0" kern="1200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5pPr>
          </a:lstStyle>
          <a:p>
            <a:pPr marL="0" indent="0">
              <a:buNone/>
            </a:pPr>
            <a:r>
              <a:rPr lang="ko-KR" altLang="en-US" dirty="0" err="1"/>
              <a:t>쿠팡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en-US" altLang="ko-KR" dirty="0">
                <a:hlinkClick r:id="rId4"/>
              </a:rPr>
              <a:t>https://www.coupang.com</a:t>
            </a:r>
            <a:endParaRPr lang="en-US" altLang="ko-KR" dirty="0"/>
          </a:p>
          <a:p>
            <a:pPr marL="0" indent="0">
              <a:buNone/>
            </a:pPr>
            <a:endParaRPr lang="en-US" altLang="ko-KR" sz="2000" b="1" dirty="0"/>
          </a:p>
          <a:p>
            <a:pPr marL="0" indent="0">
              <a:buNone/>
            </a:pPr>
            <a:r>
              <a:rPr lang="ko-KR" altLang="en-US" sz="2000" b="1" dirty="0"/>
              <a:t>주요 콘텐츠</a:t>
            </a:r>
            <a:endParaRPr lang="en-US" altLang="ko-KR" sz="2000" b="1" dirty="0"/>
          </a:p>
          <a:p>
            <a:pPr marL="0" indent="0">
              <a:buNone/>
            </a:pPr>
            <a:r>
              <a:rPr lang="en-US" altLang="ko-KR" sz="2000" b="1" dirty="0"/>
              <a:t>-</a:t>
            </a:r>
            <a:r>
              <a:rPr lang="ko-KR" altLang="en-US" sz="2000" b="1" dirty="0"/>
              <a:t>홈페이지</a:t>
            </a:r>
            <a:r>
              <a:rPr lang="en-US" altLang="ko-KR" sz="2000" dirty="0"/>
              <a:t>: </a:t>
            </a:r>
            <a:r>
              <a:rPr lang="ko-KR" altLang="en-US" sz="2000" dirty="0"/>
              <a:t>주요 카테고리와 추천 상품이 배치된 메인 페이지</a:t>
            </a:r>
            <a:r>
              <a:rPr lang="en-US" altLang="ko-KR" sz="2000" dirty="0"/>
              <a:t>, </a:t>
            </a:r>
            <a:r>
              <a:rPr lang="ko-KR" altLang="en-US" sz="2000" dirty="0"/>
              <a:t>이벤트와 할인 정보 제공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-</a:t>
            </a:r>
            <a:r>
              <a:rPr lang="ko-KR" altLang="en-US" sz="2000" b="1" dirty="0"/>
              <a:t>프로모션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시즌별</a:t>
            </a:r>
            <a:r>
              <a:rPr lang="ko-KR" altLang="en-US" sz="2000" dirty="0"/>
              <a:t> 및 한정판 할인 행사</a:t>
            </a:r>
            <a:r>
              <a:rPr lang="en-US" altLang="ko-KR" sz="2000" dirty="0"/>
              <a:t>, </a:t>
            </a:r>
            <a:r>
              <a:rPr lang="ko-KR" altLang="en-US" sz="2000" dirty="0"/>
              <a:t>쿠폰 및 할인 코드 제공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-</a:t>
            </a:r>
            <a:r>
              <a:rPr lang="ko-KR" altLang="en-US" sz="2000" b="1" dirty="0"/>
              <a:t>제품 정보</a:t>
            </a:r>
            <a:r>
              <a:rPr lang="en-US" altLang="ko-KR" sz="2000" dirty="0"/>
              <a:t>: </a:t>
            </a:r>
            <a:r>
              <a:rPr lang="ko-KR" altLang="en-US" sz="2000" dirty="0"/>
              <a:t>상세한 제품 설명</a:t>
            </a:r>
            <a:r>
              <a:rPr lang="en-US" altLang="ko-KR" sz="2000" dirty="0"/>
              <a:t>, </a:t>
            </a:r>
            <a:r>
              <a:rPr lang="ko-KR" altLang="en-US" sz="2000" dirty="0"/>
              <a:t>고해상도 이미지</a:t>
            </a:r>
            <a:r>
              <a:rPr lang="en-US" altLang="ko-KR" sz="2000" dirty="0"/>
              <a:t>, </a:t>
            </a:r>
            <a:r>
              <a:rPr lang="ko-KR" altLang="en-US" sz="2000" dirty="0"/>
              <a:t>사용법 및 리뷰 정보 제공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b="1" dirty="0"/>
              <a:t>-</a:t>
            </a:r>
            <a:r>
              <a:rPr lang="ko-KR" altLang="en-US" sz="2000" b="1" dirty="0"/>
              <a:t>블로그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컨텐츠 마케팅</a:t>
            </a:r>
            <a:r>
              <a:rPr lang="en-US" altLang="ko-KR" sz="2000" dirty="0"/>
              <a:t>: </a:t>
            </a:r>
            <a:r>
              <a:rPr lang="ko-KR" altLang="en-US" sz="2000" dirty="0"/>
              <a:t>쇼핑 팁</a:t>
            </a:r>
            <a:r>
              <a:rPr lang="en-US" altLang="ko-KR" sz="2000" dirty="0"/>
              <a:t>, </a:t>
            </a:r>
            <a:r>
              <a:rPr lang="ko-KR" altLang="en-US" sz="2000" dirty="0"/>
              <a:t>트렌드 소개 등의 블로그 콘텐츠로 사용자와의 소통을 강화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11" name="텍스트 개체 틀 41">
            <a:extLst>
              <a:ext uri="{FF2B5EF4-FFF2-40B4-BE49-F238E27FC236}">
                <a16:creationId xmlns:a16="http://schemas.microsoft.com/office/drawing/2014/main" id="{5D588652-CAD0-9BC3-7BD5-1930FD2991D5}"/>
              </a:ext>
            </a:extLst>
          </p:cNvPr>
          <p:cNvSpPr txBox="1">
            <a:spLocks/>
          </p:cNvSpPr>
          <p:nvPr/>
        </p:nvSpPr>
        <p:spPr>
          <a:xfrm>
            <a:off x="609600" y="1208422"/>
            <a:ext cx="7880071" cy="365760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2800" b="0" i="0" kern="1200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5pPr>
          </a:lstStyle>
          <a:p>
            <a:pPr marL="0" indent="0">
              <a:buNone/>
            </a:pPr>
            <a:r>
              <a:rPr lang="ko-KR" altLang="en-US" sz="3200" b="1" spc="300" dirty="0" err="1"/>
              <a:t>이커머스</a:t>
            </a:r>
            <a:r>
              <a:rPr lang="en-US" altLang="ko-KR" sz="3200" b="1" spc="300" dirty="0"/>
              <a:t>(</a:t>
            </a:r>
            <a:r>
              <a:rPr lang="ko-KR" altLang="en-US" sz="3200" b="1" spc="300" dirty="0"/>
              <a:t>쇼핑</a:t>
            </a:r>
            <a:r>
              <a:rPr lang="en-US" altLang="ko-KR" sz="3200" b="1" spc="3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80511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071DF4C-EB67-6575-7791-C347DD98D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6BA244-3A6A-5970-796B-08549B12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altLang="ko-KR" sz="1200" b="1" i="0" u="none" strike="noStrike" kern="1200" cap="none" spc="20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7" name="내용 개체 틀 6" descr="폰트, 그래픽, 그래픽 디자인, 타이포그래피이(가) 표시된 사진&#10;&#10;자동 생성된 설명">
            <a:extLst>
              <a:ext uri="{FF2B5EF4-FFF2-40B4-BE49-F238E27FC236}">
                <a16:creationId xmlns:a16="http://schemas.microsoft.com/office/drawing/2014/main" id="{A62CA432-1B87-E282-8687-0D4591ACDF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380215" y="243205"/>
            <a:ext cx="2088232" cy="476144"/>
          </a:xfrm>
        </p:spPr>
      </p:pic>
      <p:sp>
        <p:nvSpPr>
          <p:cNvPr id="10" name="텍스트 개체 틀 41">
            <a:extLst>
              <a:ext uri="{FF2B5EF4-FFF2-40B4-BE49-F238E27FC236}">
                <a16:creationId xmlns:a16="http://schemas.microsoft.com/office/drawing/2014/main" id="{94332442-C32F-F100-5E47-C27E25EE0BF7}"/>
              </a:ext>
            </a:extLst>
          </p:cNvPr>
          <p:cNvSpPr txBox="1">
            <a:spLocks/>
          </p:cNvSpPr>
          <p:nvPr/>
        </p:nvSpPr>
        <p:spPr>
          <a:xfrm>
            <a:off x="600061" y="2043413"/>
            <a:ext cx="6288027" cy="365760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2800" b="0" i="0" kern="1200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5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ko-KR" altLang="en-US" sz="2800" b="0" i="0" u="none" strike="noStrike" kern="1200" cap="none" spc="5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쿠팡</a:t>
            </a:r>
            <a:r>
              <a:rPr kumimoji="0" lang="ko-KR" altLang="en-US" sz="2800" b="0" i="0" u="none" strike="noStrike" kern="12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kumimoji="0" lang="en-US" altLang="ko-KR" sz="2800" b="0" i="0" u="none" strike="noStrike" kern="12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– </a:t>
            </a:r>
            <a:r>
              <a:rPr kumimoji="0" lang="en-US" altLang="ko-KR" sz="2800" b="0" i="0" u="none" strike="noStrike" kern="12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  <a:hlinkClick r:id="rId4"/>
              </a:rPr>
              <a:t>https://www.coupang.com</a:t>
            </a:r>
            <a:endParaRPr kumimoji="0" lang="en-US" altLang="ko-KR" sz="2800" b="0" i="0" u="none" strike="noStrike" kern="1200" cap="none" spc="5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ko-KR" sz="2000" b="1" i="0" u="none" strike="noStrike" kern="1200" cap="none" spc="5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000" b="1" i="0" u="none" strike="noStrike" kern="12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디자인</a:t>
            </a:r>
            <a:endParaRPr kumimoji="0" lang="en-US" altLang="ko-KR" sz="2000" b="1" i="0" u="none" strike="noStrike" kern="1200" cap="none" spc="5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altLang="ko-KR" sz="2000" dirty="0">
              <a:solidFill>
                <a:srgbClr val="000000"/>
              </a:solidFill>
            </a:endParaRPr>
          </a:p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sz="1600" dirty="0"/>
              <a:t>-</a:t>
            </a:r>
            <a:r>
              <a:rPr lang="ko-KR" altLang="en-US" sz="1600" dirty="0"/>
              <a:t>주로 흰색 배경에 </a:t>
            </a:r>
            <a:r>
              <a:rPr lang="ko-KR" altLang="en-US" sz="1600" dirty="0">
                <a:solidFill>
                  <a:srgbClr val="FF0000"/>
                </a:solidFill>
              </a:rPr>
              <a:t>빨간색 포인트 컬러</a:t>
            </a:r>
            <a:r>
              <a:rPr lang="ko-KR" altLang="en-US" sz="1600" dirty="0"/>
              <a:t>를 사용하여 강렬한 시각적 인상을 줍니다</a:t>
            </a:r>
            <a:r>
              <a:rPr lang="en-US" altLang="ko-KR" sz="160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1600" b="1" i="0" u="none" strike="noStrike" kern="12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-</a:t>
            </a:r>
            <a:r>
              <a:rPr lang="ko-KR" altLang="en-US" sz="1600" dirty="0"/>
              <a:t>상단에 위치한 검색 바를 통해 빠르고 정확하게 원하는 제품을 찾을 수 있도록 지원합니다</a:t>
            </a:r>
            <a:r>
              <a:rPr lang="en-US" altLang="ko-KR" sz="1600" dirty="0"/>
              <a:t>.</a:t>
            </a:r>
            <a:endParaRPr kumimoji="0" lang="en-US" altLang="ko-KR" sz="2400" b="1" i="0" u="none" strike="noStrike" kern="1200" cap="none" spc="5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1" name="텍스트 개체 틀 41">
            <a:extLst>
              <a:ext uri="{FF2B5EF4-FFF2-40B4-BE49-F238E27FC236}">
                <a16:creationId xmlns:a16="http://schemas.microsoft.com/office/drawing/2014/main" id="{5D588652-CAD0-9BC3-7BD5-1930FD2991D5}"/>
              </a:ext>
            </a:extLst>
          </p:cNvPr>
          <p:cNvSpPr txBox="1">
            <a:spLocks/>
          </p:cNvSpPr>
          <p:nvPr/>
        </p:nvSpPr>
        <p:spPr>
          <a:xfrm>
            <a:off x="609600" y="1208422"/>
            <a:ext cx="7880071" cy="365760"/>
          </a:xfrm>
          <a:prstGeom prst="rect">
            <a:avLst/>
          </a:prstGeom>
        </p:spPr>
        <p:txBody>
          <a:bodyPr rtlCol="0"/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2800" b="0" i="0" kern="1200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ea typeface="맑은 고딕" panose="020B0503020000020004" pitchFamily="50" charset="-127"/>
              </a:defRPr>
            </a:lvl5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3200" b="1" i="0" u="none" strike="noStrike" kern="1200" cap="none" spc="30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이커머스</a:t>
            </a:r>
            <a:r>
              <a:rPr kumimoji="0" lang="en-US" altLang="ko-KR" sz="32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kumimoji="0" lang="ko-KR" altLang="en-US" sz="32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쇼핑</a:t>
            </a:r>
            <a:r>
              <a:rPr lang="en-US" altLang="ko-KR" sz="3200" b="1" spc="300" dirty="0">
                <a:solidFill>
                  <a:srgbClr val="000000"/>
                </a:solidFill>
              </a:rPr>
              <a:t>)</a:t>
            </a:r>
            <a:endParaRPr kumimoji="0" lang="ko-KR" altLang="en-US" sz="2400" b="0" i="0" u="none" strike="noStrike" kern="1200" cap="none" spc="5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39F2B43-FC6F-F66A-84A3-6D3EE5B2A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3646" y="1416044"/>
            <a:ext cx="4618369" cy="24729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13C7803-9077-FCD5-3981-1BD30C7B1A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3646" y="4096663"/>
            <a:ext cx="4618369" cy="256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380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6C58156F-B502-2468-F7F7-7EF56BA4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프레젠테이션 제목</a:t>
            </a:r>
          </a:p>
        </p:txBody>
      </p:sp>
      <p:sp>
        <p:nvSpPr>
          <p:cNvPr id="42" name="텍스트 개체 틀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특징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3" name="내용 개체 틀 42">
            <a:extLst>
              <a:ext uri="{FF2B5EF4-FFF2-40B4-BE49-F238E27FC236}">
                <a16:creationId xmlns:a16="http://schemas.microsoft.com/office/drawing/2014/main" id="{DDD88D28-D711-5AC9-E34C-3050A6413F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sz="1800" dirty="0"/>
              <a:t>모바일 환경을 최적화한 쇼핑 경험을 제공</a:t>
            </a:r>
            <a:r>
              <a:rPr lang="en-US" altLang="ko-KR" sz="1800" dirty="0"/>
              <a:t>, </a:t>
            </a:r>
            <a:r>
              <a:rPr lang="ko-KR" altLang="en-US" sz="1800" dirty="0"/>
              <a:t>모바일 앱과 웹사이트에서 원활한 사용성을 지원</a:t>
            </a:r>
            <a:endParaRPr lang="en-US" altLang="ko-KR" sz="1800" dirty="0"/>
          </a:p>
          <a:p>
            <a:pPr rtl="0"/>
            <a:r>
              <a:rPr lang="ko-KR" altLang="en-US" sz="1800" dirty="0"/>
              <a:t>최신 패션 트렌드를 반영한 상품을 제공하여</a:t>
            </a:r>
            <a:r>
              <a:rPr lang="en-US" altLang="ko-KR" sz="1800" dirty="0"/>
              <a:t>, </a:t>
            </a:r>
            <a:r>
              <a:rPr lang="ko-KR" altLang="en-US" sz="1800" dirty="0"/>
              <a:t>빠르게 변화하는 패션 시장에 대응</a:t>
            </a:r>
            <a:endParaRPr lang="en-US" altLang="ko-KR" sz="1800" dirty="0"/>
          </a:p>
          <a:p>
            <a:pPr rtl="0"/>
            <a:r>
              <a:rPr lang="ko-KR" altLang="en-US" sz="1800" dirty="0"/>
              <a:t>자체 브랜드와 다양한 패션 브랜드를 취급하여</a:t>
            </a:r>
            <a:r>
              <a:rPr lang="en-US" altLang="ko-KR" sz="1800" dirty="0"/>
              <a:t>, </a:t>
            </a:r>
            <a:r>
              <a:rPr lang="ko-KR" altLang="en-US" sz="1800" dirty="0"/>
              <a:t>폭넓은 상품 선택을 제공</a:t>
            </a:r>
            <a:endParaRPr lang="ko-KR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9A16E2DA-8782-EACD-C467-2BD2FC2239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>
                <a:ea typeface="맑은 고딕" panose="020B0503020000020004" pitchFamily="50" charset="-127"/>
              </a:rPr>
              <a:t>기능</a:t>
            </a:r>
            <a:endParaRPr lang="ko-KR" dirty="0">
              <a:ea typeface="맑은 고딕" panose="020B0503020000020004" pitchFamily="50" charset="-127"/>
            </a:endParaRPr>
          </a:p>
        </p:txBody>
      </p:sp>
      <p:sp>
        <p:nvSpPr>
          <p:cNvPr id="45" name="내용 개체 틀 44">
            <a:extLst>
              <a:ext uri="{FF2B5EF4-FFF2-40B4-BE49-F238E27FC236}">
                <a16:creationId xmlns:a16="http://schemas.microsoft.com/office/drawing/2014/main" id="{2A504466-AF6B-14A5-DBE7-37A09EC63EC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rtl="0"/>
            <a:r>
              <a:rPr lang="ko-KR" altLang="en-US" dirty="0"/>
              <a:t>모바일 쇼핑</a:t>
            </a:r>
            <a:endParaRPr lang="en-US" altLang="ko-KR" dirty="0"/>
          </a:p>
          <a:p>
            <a:pPr rtl="0"/>
            <a:r>
              <a:rPr lang="ko-KR" altLang="en-US" dirty="0"/>
              <a:t>카테고리</a:t>
            </a:r>
            <a:r>
              <a:rPr lang="en-US" altLang="ko-KR" dirty="0"/>
              <a:t>, </a:t>
            </a:r>
            <a:r>
              <a:rPr lang="ko-KR" altLang="en-US" dirty="0"/>
              <a:t>가격</a:t>
            </a:r>
            <a:r>
              <a:rPr lang="en-US" altLang="ko-KR" dirty="0"/>
              <a:t>, </a:t>
            </a:r>
            <a:r>
              <a:rPr lang="ko-KR" altLang="en-US" dirty="0"/>
              <a:t>사이즈</a:t>
            </a:r>
            <a:r>
              <a:rPr lang="en-US" altLang="ko-KR" dirty="0"/>
              <a:t>, </a:t>
            </a:r>
            <a:r>
              <a:rPr lang="ko-KR" altLang="en-US" dirty="0"/>
              <a:t>색상 등 다양한 기준으로 상품을 검색하고 필터링할 수 있음</a:t>
            </a:r>
            <a:r>
              <a:rPr lang="en-US" altLang="ko-KR" dirty="0"/>
              <a:t>.</a:t>
            </a:r>
          </a:p>
          <a:p>
            <a:pPr rtl="0"/>
            <a:r>
              <a:rPr lang="ko-KR" altLang="en-US" dirty="0"/>
              <a:t>사용자 취향과 구매 이력을 기반으로 개인화된 상품 추천을 제공</a:t>
            </a:r>
            <a:endParaRPr lang="en-US" altLang="ko-KR" dirty="0"/>
          </a:p>
          <a:p>
            <a:pPr rtl="0"/>
            <a:r>
              <a:rPr lang="ko-KR" altLang="en-US" dirty="0"/>
              <a:t>실시간 재고 확인</a:t>
            </a:r>
            <a:endParaRPr lang="en-US" altLang="ko-KR" dirty="0"/>
          </a:p>
          <a:p>
            <a:pPr rtl="0"/>
            <a:r>
              <a:rPr lang="ko-KR" altLang="en-US" dirty="0"/>
              <a:t>커뮤니티 및 리뷰</a:t>
            </a:r>
            <a:endParaRPr lang="en-US" altLang="ko-KR" dirty="0"/>
          </a:p>
          <a:p>
            <a:pPr rtl="0"/>
            <a:r>
              <a:rPr lang="ko-KR" altLang="en-US" dirty="0"/>
              <a:t>마이 페이지</a:t>
            </a:r>
            <a:r>
              <a:rPr lang="en-US" altLang="ko-KR" dirty="0"/>
              <a:t>(</a:t>
            </a:r>
            <a:r>
              <a:rPr lang="ko-KR" altLang="en-US" dirty="0"/>
              <a:t>개인화된 대시보드 제공</a:t>
            </a:r>
            <a:r>
              <a:rPr lang="en-US" altLang="ko-KR" dirty="0"/>
              <a:t>)</a:t>
            </a:r>
            <a:endParaRPr lang="ko-KR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51DE16D-6222-1703-D240-DA742BD7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ko-KR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altLang="ko-KR" sz="1200" b="1" i="0" u="none" strike="noStrike" kern="1200" cap="none" spc="20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1" i="0" u="none" strike="noStrike" kern="1200" cap="none" spc="2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내용 개체 틀 42">
            <a:extLst>
              <a:ext uri="{FF2B5EF4-FFF2-40B4-BE49-F238E27FC236}">
                <a16:creationId xmlns:a16="http://schemas.microsoft.com/office/drawing/2014/main" id="{D4E38B89-C092-1BEE-70A3-2BF4406738CD}"/>
              </a:ext>
            </a:extLst>
          </p:cNvPr>
          <p:cNvSpPr txBox="1">
            <a:spLocks/>
          </p:cNvSpPr>
          <p:nvPr/>
        </p:nvSpPr>
        <p:spPr>
          <a:xfrm>
            <a:off x="633413" y="1010600"/>
            <a:ext cx="6326683" cy="10192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30400" indent="-2304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600" b="0" i="0" kern="1200" spc="1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6876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400" spc="100" baseline="0">
                <a:ea typeface="맑은 고딕" panose="020B0503020000020004" pitchFamily="50" charset="-127"/>
              </a:defRPr>
            </a:lvl2pPr>
            <a:lvl3pPr marL="11448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200" spc="100" baseline="0">
                <a:ea typeface="맑은 고딕" panose="020B0503020000020004" pitchFamily="50" charset="-127"/>
              </a:defRPr>
            </a:lvl3pPr>
            <a:lvl4pPr marL="16020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4pPr>
            <a:lvl5pPr marL="2059200" indent="-230400" algn="l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sz="1100" spc="100" baseline="0">
                <a:ea typeface="맑은 고딕" panose="020B0503020000020004" pitchFamily="50" charset="-127"/>
              </a:defRPr>
            </a:lvl5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이커머스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패션 쇼핑몰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2400" b="1" i="0" u="none" strike="noStrike" kern="1200" cap="none" spc="10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에이블리</a:t>
            </a:r>
            <a:r>
              <a:rPr kumimoji="0" lang="ko-KR" altLang="en-US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kumimoji="0" lang="en-US" altLang="ko-KR" sz="2400" b="1" i="0" u="none" strike="noStrike" kern="1200" cap="none" spc="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– </a:t>
            </a:r>
            <a:r>
              <a:rPr lang="en-US" altLang="ko-KR" sz="2800" b="1" dirty="0"/>
              <a:t>https://m.a-bly.com/</a:t>
            </a:r>
            <a:endParaRPr kumimoji="0" lang="ko-KR" altLang="en-US" sz="2400" b="1" i="0" u="none" strike="noStrike" kern="1200" cap="none" spc="1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pic>
        <p:nvPicPr>
          <p:cNvPr id="3" name="그림 2" descr="텍스트, 화이트, 스크린샷, 폰트이(가) 표시된 사진&#10;&#10;자동 생성된 설명">
            <a:extLst>
              <a:ext uri="{FF2B5EF4-FFF2-40B4-BE49-F238E27FC236}">
                <a16:creationId xmlns:a16="http://schemas.microsoft.com/office/drawing/2014/main" id="{1038E139-7FFE-BF01-4475-0645391E74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91" t="27554" r="22529" b="21396"/>
          <a:stretch/>
        </p:blipFill>
        <p:spPr>
          <a:xfrm>
            <a:off x="9264353" y="199944"/>
            <a:ext cx="2824208" cy="101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19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Droplet">
      <a:dk1>
        <a:srgbClr val="000000"/>
      </a:dk1>
      <a:lt1>
        <a:srgbClr val="FFFFFF"/>
      </a:lt1>
      <a:dk2>
        <a:srgbClr val="0065A8"/>
      </a:dk2>
      <a:lt2>
        <a:srgbClr val="E7E6E6"/>
      </a:lt2>
      <a:accent1>
        <a:srgbClr val="FDCFFD"/>
      </a:accent1>
      <a:accent2>
        <a:srgbClr val="B6DFFF"/>
      </a:accent2>
      <a:accent3>
        <a:srgbClr val="8AE3A8"/>
      </a:accent3>
      <a:accent4>
        <a:srgbClr val="A69BFB"/>
      </a:accent4>
      <a:accent5>
        <a:srgbClr val="B5C3FF"/>
      </a:accent5>
      <a:accent6>
        <a:srgbClr val="73E9C4"/>
      </a:accent6>
      <a:hlink>
        <a:srgbClr val="0563C1"/>
      </a:hlink>
      <a:folHlink>
        <a:srgbClr val="954F72"/>
      </a:folHlink>
    </a:clrScheme>
    <a:fontScheme name="Custom 21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1356_TF34316244_Win32" id="{3E6C6854-2285-4C0E-A27C-22A1C703121D}" vid="{EE1599D2-5415-4A05-BBC8-6A7DCC60082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4FA603-F875-4A03-93C9-402691CFAD8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421B937-7172-47A3-B8EF-010B04CBBB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CCC5ED-FDC5-47FC-8E7E-D334979F14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물방울 디자인</Template>
  <TotalTime>202</TotalTime>
  <Words>1117</Words>
  <Application>Microsoft Office PowerPoint</Application>
  <PresentationFormat>와이드스크린</PresentationFormat>
  <Paragraphs>172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관심 웹사이트 조사 및 분석</vt:lpstr>
      <vt:lpstr>안건</vt:lpstr>
      <vt:lpstr>자주 이용하는 웹사이트를 소개합니다!</vt:lpstr>
      <vt:lpstr>웹사이트 분석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관심 웹사이트 조사 및 분석</dc:title>
  <dc:creator>김소평</dc:creator>
  <cp:lastModifiedBy>김소평</cp:lastModifiedBy>
  <cp:revision>1</cp:revision>
  <dcterms:created xsi:type="dcterms:W3CDTF">2024-08-20T07:43:02Z</dcterms:created>
  <dcterms:modified xsi:type="dcterms:W3CDTF">2024-08-25T12:48:13Z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